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5" r:id="rId4"/>
    <p:sldMasterId id="2147483724" r:id="rId5"/>
  </p:sldMasterIdLst>
  <p:notesMasterIdLst>
    <p:notesMasterId r:id="rId23"/>
  </p:notesMasterIdLst>
  <p:handoutMasterIdLst>
    <p:handoutMasterId r:id="rId24"/>
  </p:handoutMasterIdLst>
  <p:sldIdLst>
    <p:sldId id="256" r:id="rId6"/>
    <p:sldId id="489" r:id="rId7"/>
    <p:sldId id="550" r:id="rId8"/>
    <p:sldId id="444" r:id="rId9"/>
    <p:sldId id="533" r:id="rId10"/>
    <p:sldId id="534" r:id="rId11"/>
    <p:sldId id="553" r:id="rId12"/>
    <p:sldId id="554" r:id="rId13"/>
    <p:sldId id="555" r:id="rId14"/>
    <p:sldId id="547" r:id="rId15"/>
    <p:sldId id="549" r:id="rId16"/>
    <p:sldId id="520" r:id="rId17"/>
    <p:sldId id="551" r:id="rId18"/>
    <p:sldId id="510" r:id="rId19"/>
    <p:sldId id="531" r:id="rId20"/>
    <p:sldId id="526" r:id="rId21"/>
    <p:sldId id="460" r:id="rId22"/>
  </p:sldIdLst>
  <p:sldSz cx="12192000" cy="6858000"/>
  <p:notesSz cx="9872663"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BB2"/>
    <a:srgbClr val="E84E0F"/>
    <a:srgbClr val="573C78"/>
    <a:srgbClr val="EA5045"/>
    <a:srgbClr val="92B93C"/>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A00EF9-3AB4-4E5A-B3AC-88529E841F24}" v="2" dt="2024-12-17T07:19:47.897"/>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83662" autoAdjust="0"/>
  </p:normalViewPr>
  <p:slideViewPr>
    <p:cSldViewPr snapToGrid="0" snapToObjects="1">
      <p:cViewPr varScale="1">
        <p:scale>
          <a:sx n="92" d="100"/>
          <a:sy n="92" d="100"/>
        </p:scale>
        <p:origin x="12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se VINCENT" userId="S::evincent@agir-h.org::47c58426-a902-4def-be3d-dcef75a43c4f" providerId="AD" clId="Web-{D0F177E5-F02B-3DC0-FED0-144202CAE40F}"/>
    <pc:docChg chg="modSld">
      <pc:chgData name="Elise VINCENT" userId="S::evincent@agir-h.org::47c58426-a902-4def-be3d-dcef75a43c4f" providerId="AD" clId="Web-{D0F177E5-F02B-3DC0-FED0-144202CAE40F}" dt="2024-08-05T06:37:06.174" v="271"/>
      <pc:docMkLst>
        <pc:docMk/>
      </pc:docMkLst>
      <pc:sldChg chg="modSp">
        <pc:chgData name="Elise VINCENT" userId="S::evincent@agir-h.org::47c58426-a902-4def-be3d-dcef75a43c4f" providerId="AD" clId="Web-{D0F177E5-F02B-3DC0-FED0-144202CAE40F}" dt="2024-08-05T06:33:57.890" v="23" actId="20577"/>
        <pc:sldMkLst>
          <pc:docMk/>
          <pc:sldMk cId="3383969852" sldId="444"/>
        </pc:sldMkLst>
        <pc:spChg chg="mod">
          <ac:chgData name="Elise VINCENT" userId="S::evincent@agir-h.org::47c58426-a902-4def-be3d-dcef75a43c4f" providerId="AD" clId="Web-{D0F177E5-F02B-3DC0-FED0-144202CAE40F}" dt="2024-08-05T06:33:57.890" v="23" actId="20577"/>
          <ac:spMkLst>
            <pc:docMk/>
            <pc:sldMk cId="3383969852" sldId="444"/>
            <ac:spMk id="4" creationId="{7CE29C5B-C666-B1A2-59D3-C35E1838C817}"/>
          </ac:spMkLst>
        </pc:spChg>
      </pc:sldChg>
      <pc:sldChg chg="modNotes">
        <pc:chgData name="Elise VINCENT" userId="S::evincent@agir-h.org::47c58426-a902-4def-be3d-dcef75a43c4f" providerId="AD" clId="Web-{D0F177E5-F02B-3DC0-FED0-144202CAE40F}" dt="2024-08-05T06:37:06.174" v="271"/>
        <pc:sldMkLst>
          <pc:docMk/>
          <pc:sldMk cId="614676143" sldId="533"/>
        </pc:sldMkLst>
      </pc:sldChg>
    </pc:docChg>
  </pc:docChgLst>
  <pc:docChgLst>
    <pc:chgData name="Amandine VEROT  - Agirh" userId="S::averot@agir-h.org::53024baf-b7d1-4378-8baa-265d6397447e" providerId="AD" clId="Web-{08600F5C-B76E-EF5E-36ED-9A00A82B2AE5}"/>
    <pc:docChg chg="modSld">
      <pc:chgData name="Amandine VEROT  - Agirh" userId="S::averot@agir-h.org::53024baf-b7d1-4378-8baa-265d6397447e" providerId="AD" clId="Web-{08600F5C-B76E-EF5E-36ED-9A00A82B2AE5}" dt="2023-10-13T12:07:47.494" v="147"/>
      <pc:docMkLst>
        <pc:docMk/>
      </pc:docMkLst>
      <pc:sldChg chg="addSp delSp modSp">
        <pc:chgData name="Amandine VEROT  - Agirh" userId="S::averot@agir-h.org::53024baf-b7d1-4378-8baa-265d6397447e" providerId="AD" clId="Web-{08600F5C-B76E-EF5E-36ED-9A00A82B2AE5}" dt="2023-10-13T12:07:47.494" v="147"/>
        <pc:sldMkLst>
          <pc:docMk/>
          <pc:sldMk cId="1258853932" sldId="521"/>
        </pc:sldMkLst>
        <pc:graphicFrameChg chg="add mod modGraphic">
          <ac:chgData name="Amandine VEROT  - Agirh" userId="S::averot@agir-h.org::53024baf-b7d1-4378-8baa-265d6397447e" providerId="AD" clId="Web-{08600F5C-B76E-EF5E-36ED-9A00A82B2AE5}" dt="2023-10-13T12:07:47.494" v="147"/>
          <ac:graphicFrameMkLst>
            <pc:docMk/>
            <pc:sldMk cId="1258853932" sldId="521"/>
            <ac:graphicFrameMk id="4" creationId="{D51E43DC-7FC5-CF57-2EB8-6AEBA8A36947}"/>
          </ac:graphicFrameMkLst>
        </pc:graphicFrameChg>
        <pc:graphicFrameChg chg="del">
          <ac:chgData name="Amandine VEROT  - Agirh" userId="S::averot@agir-h.org::53024baf-b7d1-4378-8baa-265d6397447e" providerId="AD" clId="Web-{08600F5C-B76E-EF5E-36ED-9A00A82B2AE5}" dt="2023-10-13T12:05:54.511" v="4"/>
          <ac:graphicFrameMkLst>
            <pc:docMk/>
            <pc:sldMk cId="1258853932" sldId="521"/>
            <ac:graphicFrameMk id="6" creationId="{6AD3E757-70B0-02DA-58C5-B2FF3BC90136}"/>
          </ac:graphicFrameMkLst>
        </pc:graphicFrameChg>
      </pc:sldChg>
      <pc:sldChg chg="modSp">
        <pc:chgData name="Amandine VEROT  - Agirh" userId="S::averot@agir-h.org::53024baf-b7d1-4378-8baa-265d6397447e" providerId="AD" clId="Web-{08600F5C-B76E-EF5E-36ED-9A00A82B2AE5}" dt="2023-10-13T12:05:48.198" v="3" actId="1076"/>
        <pc:sldMkLst>
          <pc:docMk/>
          <pc:sldMk cId="1434270108" sldId="526"/>
        </pc:sldMkLst>
        <pc:spChg chg="mod">
          <ac:chgData name="Amandine VEROT  - Agirh" userId="S::averot@agir-h.org::53024baf-b7d1-4378-8baa-265d6397447e" providerId="AD" clId="Web-{08600F5C-B76E-EF5E-36ED-9A00A82B2AE5}" dt="2023-10-13T12:05:48.198" v="3" actId="1076"/>
          <ac:spMkLst>
            <pc:docMk/>
            <pc:sldMk cId="1434270108" sldId="526"/>
            <ac:spMk id="4" creationId="{BB413DD7-F921-57BD-4E1D-C7336D441625}"/>
          </ac:spMkLst>
        </pc:spChg>
      </pc:sldChg>
    </pc:docChg>
  </pc:docChgLst>
  <pc:docChgLst>
    <pc:chgData name="Elise VINCENT" userId="S::evincent@agir-h.org::47c58426-a902-4def-be3d-dcef75a43c4f" providerId="AD" clId="Web-{5B907556-974B-E77E-71E8-F7AF0C018C6F}"/>
    <pc:docChg chg="modSld">
      <pc:chgData name="Elise VINCENT" userId="S::evincent@agir-h.org::47c58426-a902-4def-be3d-dcef75a43c4f" providerId="AD" clId="Web-{5B907556-974B-E77E-71E8-F7AF0C018C6F}" dt="2024-07-22T07:14:54.974" v="3" actId="20577"/>
      <pc:docMkLst>
        <pc:docMk/>
      </pc:docMkLst>
      <pc:sldChg chg="modSp">
        <pc:chgData name="Elise VINCENT" userId="S::evincent@agir-h.org::47c58426-a902-4def-be3d-dcef75a43c4f" providerId="AD" clId="Web-{5B907556-974B-E77E-71E8-F7AF0C018C6F}" dt="2024-07-22T07:14:54.974" v="3" actId="20577"/>
        <pc:sldMkLst>
          <pc:docMk/>
          <pc:sldMk cId="1922245020" sldId="497"/>
        </pc:sldMkLst>
        <pc:spChg chg="mod">
          <ac:chgData name="Elise VINCENT" userId="S::evincent@agir-h.org::47c58426-a902-4def-be3d-dcef75a43c4f" providerId="AD" clId="Web-{5B907556-974B-E77E-71E8-F7AF0C018C6F}" dt="2024-07-22T07:14:54.974" v="3" actId="20577"/>
          <ac:spMkLst>
            <pc:docMk/>
            <pc:sldMk cId="1922245020" sldId="497"/>
            <ac:spMk id="6" creationId="{8BE9E5FB-1A91-C403-7BC1-1C6EEF6A2CEB}"/>
          </ac:spMkLst>
        </pc:spChg>
      </pc:sldChg>
    </pc:docChg>
  </pc:docChgLst>
  <pc:docChgLst>
    <pc:chgData name="Amandine VEROT  - Agirh" userId="S::averot@agir-h.org::53024baf-b7d1-4378-8baa-265d6397447e" providerId="AD" clId="Web-{254428D1-F79C-EFB3-8455-FABD36D0E3B0}"/>
    <pc:docChg chg="addSld delSld modSld sldOrd">
      <pc:chgData name="Amandine VEROT  - Agirh" userId="S::averot@agir-h.org::53024baf-b7d1-4378-8baa-265d6397447e" providerId="AD" clId="Web-{254428D1-F79C-EFB3-8455-FABD36D0E3B0}" dt="2023-10-11T07:43:36.405" v="189" actId="20577"/>
      <pc:docMkLst>
        <pc:docMk/>
      </pc:docMkLst>
      <pc:sldChg chg="del">
        <pc:chgData name="Amandine VEROT  - Agirh" userId="S::averot@agir-h.org::53024baf-b7d1-4378-8baa-265d6397447e" providerId="AD" clId="Web-{254428D1-F79C-EFB3-8455-FABD36D0E3B0}" dt="2023-10-11T07:42:24.152" v="124"/>
        <pc:sldMkLst>
          <pc:docMk/>
          <pc:sldMk cId="2652095594" sldId="468"/>
        </pc:sldMkLst>
      </pc:sldChg>
      <pc:sldChg chg="ord">
        <pc:chgData name="Amandine VEROT  - Agirh" userId="S::averot@agir-h.org::53024baf-b7d1-4378-8baa-265d6397447e" providerId="AD" clId="Web-{254428D1-F79C-EFB3-8455-FABD36D0E3B0}" dt="2023-10-11T07:30:42.469" v="45"/>
        <pc:sldMkLst>
          <pc:docMk/>
          <pc:sldMk cId="2871113478" sldId="486"/>
        </pc:sldMkLst>
      </pc:sldChg>
      <pc:sldChg chg="modSp">
        <pc:chgData name="Amandine VEROT  - Agirh" userId="S::averot@agir-h.org::53024baf-b7d1-4378-8baa-265d6397447e" providerId="AD" clId="Web-{254428D1-F79C-EFB3-8455-FABD36D0E3B0}" dt="2023-10-11T07:26:51.850" v="36" actId="1076"/>
        <pc:sldMkLst>
          <pc:docMk/>
          <pc:sldMk cId="3067472117" sldId="488"/>
        </pc:sldMkLst>
        <pc:graphicFrameChg chg="mod modGraphic">
          <ac:chgData name="Amandine VEROT  - Agirh" userId="S::averot@agir-h.org::53024baf-b7d1-4378-8baa-265d6397447e" providerId="AD" clId="Web-{254428D1-F79C-EFB3-8455-FABD36D0E3B0}" dt="2023-10-11T07:26:51.850" v="36" actId="1076"/>
          <ac:graphicFrameMkLst>
            <pc:docMk/>
            <pc:sldMk cId="3067472117" sldId="488"/>
            <ac:graphicFrameMk id="5" creationId="{67A0EC7C-34B7-E9F9-CC19-EBF01BD6C1D9}"/>
          </ac:graphicFrameMkLst>
        </pc:graphicFrameChg>
      </pc:sldChg>
      <pc:sldChg chg="modSp">
        <pc:chgData name="Amandine VEROT  - Agirh" userId="S::averot@agir-h.org::53024baf-b7d1-4378-8baa-265d6397447e" providerId="AD" clId="Web-{254428D1-F79C-EFB3-8455-FABD36D0E3B0}" dt="2023-10-11T07:30:02.326" v="44"/>
        <pc:sldMkLst>
          <pc:docMk/>
          <pc:sldMk cId="218389037" sldId="491"/>
        </pc:sldMkLst>
        <pc:graphicFrameChg chg="mod modGraphic">
          <ac:chgData name="Amandine VEROT  - Agirh" userId="S::averot@agir-h.org::53024baf-b7d1-4378-8baa-265d6397447e" providerId="AD" clId="Web-{254428D1-F79C-EFB3-8455-FABD36D0E3B0}" dt="2023-10-11T07:30:02.326" v="44"/>
          <ac:graphicFrameMkLst>
            <pc:docMk/>
            <pc:sldMk cId="218389037" sldId="491"/>
            <ac:graphicFrameMk id="5" creationId="{67A0EC7C-34B7-E9F9-CC19-EBF01BD6C1D9}"/>
          </ac:graphicFrameMkLst>
        </pc:graphicFrameChg>
      </pc:sldChg>
      <pc:sldChg chg="modSp">
        <pc:chgData name="Amandine VEROT  - Agirh" userId="S::averot@agir-h.org::53024baf-b7d1-4378-8baa-265d6397447e" providerId="AD" clId="Web-{254428D1-F79C-EFB3-8455-FABD36D0E3B0}" dt="2023-10-11T07:31:55.237" v="83" actId="1076"/>
        <pc:sldMkLst>
          <pc:docMk/>
          <pc:sldMk cId="3449996991" sldId="506"/>
        </pc:sldMkLst>
        <pc:spChg chg="mod">
          <ac:chgData name="Amandine VEROT  - Agirh" userId="S::averot@agir-h.org::53024baf-b7d1-4378-8baa-265d6397447e" providerId="AD" clId="Web-{254428D1-F79C-EFB3-8455-FABD36D0E3B0}" dt="2023-10-11T07:31:50.768" v="82" actId="20577"/>
          <ac:spMkLst>
            <pc:docMk/>
            <pc:sldMk cId="3449996991" sldId="506"/>
            <ac:spMk id="5" creationId="{E39B5DDB-33B3-E6EA-EDFC-30EEB5004AA4}"/>
          </ac:spMkLst>
        </pc:spChg>
        <pc:spChg chg="mod">
          <ac:chgData name="Amandine VEROT  - Agirh" userId="S::averot@agir-h.org::53024baf-b7d1-4378-8baa-265d6397447e" providerId="AD" clId="Web-{254428D1-F79C-EFB3-8455-FABD36D0E3B0}" dt="2023-10-11T07:31:55.237" v="83" actId="1076"/>
          <ac:spMkLst>
            <pc:docMk/>
            <pc:sldMk cId="3449996991" sldId="506"/>
            <ac:spMk id="12" creationId="{6BD740BA-C0BC-2C30-8B93-71C427485D3B}"/>
          </ac:spMkLst>
        </pc:spChg>
      </pc:sldChg>
      <pc:sldChg chg="modSp modNotes">
        <pc:chgData name="Amandine VEROT  - Agirh" userId="S::averot@agir-h.org::53024baf-b7d1-4378-8baa-265d6397447e" providerId="AD" clId="Web-{254428D1-F79C-EFB3-8455-FABD36D0E3B0}" dt="2023-10-11T07:37:16.984" v="102" actId="14100"/>
        <pc:sldMkLst>
          <pc:docMk/>
          <pc:sldMk cId="3980168983" sldId="512"/>
        </pc:sldMkLst>
        <pc:spChg chg="mod">
          <ac:chgData name="Amandine VEROT  - Agirh" userId="S::averot@agir-h.org::53024baf-b7d1-4378-8baa-265d6397447e" providerId="AD" clId="Web-{254428D1-F79C-EFB3-8455-FABD36D0E3B0}" dt="2023-10-11T07:37:16.984" v="102" actId="14100"/>
          <ac:spMkLst>
            <pc:docMk/>
            <pc:sldMk cId="3980168983" sldId="512"/>
            <ac:spMk id="6" creationId="{022D2C36-78E6-082B-1B80-35699240EB45}"/>
          </ac:spMkLst>
        </pc:spChg>
        <pc:spChg chg="mod">
          <ac:chgData name="Amandine VEROT  - Agirh" userId="S::averot@agir-h.org::53024baf-b7d1-4378-8baa-265d6397447e" providerId="AD" clId="Web-{254428D1-F79C-EFB3-8455-FABD36D0E3B0}" dt="2023-10-11T07:37:10.781" v="101" actId="20577"/>
          <ac:spMkLst>
            <pc:docMk/>
            <pc:sldMk cId="3980168983" sldId="512"/>
            <ac:spMk id="11" creationId="{F48FD552-5818-67EF-0184-DFE194359CAB}"/>
          </ac:spMkLst>
        </pc:spChg>
      </pc:sldChg>
      <pc:sldChg chg="modSp">
        <pc:chgData name="Amandine VEROT  - Agirh" userId="S::averot@agir-h.org::53024baf-b7d1-4378-8baa-265d6397447e" providerId="AD" clId="Web-{254428D1-F79C-EFB3-8455-FABD36D0E3B0}" dt="2023-10-11T07:42:15.652" v="123" actId="20577"/>
        <pc:sldMkLst>
          <pc:docMk/>
          <pc:sldMk cId="3126805729" sldId="514"/>
        </pc:sldMkLst>
        <pc:spChg chg="mod">
          <ac:chgData name="Amandine VEROT  - Agirh" userId="S::averot@agir-h.org::53024baf-b7d1-4378-8baa-265d6397447e" providerId="AD" clId="Web-{254428D1-F79C-EFB3-8455-FABD36D0E3B0}" dt="2023-10-11T07:42:15.652" v="123" actId="20577"/>
          <ac:spMkLst>
            <pc:docMk/>
            <pc:sldMk cId="3126805729" sldId="514"/>
            <ac:spMk id="2" creationId="{89FFE6F1-B512-143B-F64B-386AD7D945A2}"/>
          </ac:spMkLst>
        </pc:spChg>
      </pc:sldChg>
      <pc:sldChg chg="addSp modSp add replId">
        <pc:chgData name="Amandine VEROT  - Agirh" userId="S::averot@agir-h.org::53024baf-b7d1-4378-8baa-265d6397447e" providerId="AD" clId="Web-{254428D1-F79C-EFB3-8455-FABD36D0E3B0}" dt="2023-10-11T07:43:36.405" v="189" actId="20577"/>
        <pc:sldMkLst>
          <pc:docMk/>
          <pc:sldMk cId="1434270108" sldId="526"/>
        </pc:sldMkLst>
        <pc:spChg chg="mod">
          <ac:chgData name="Amandine VEROT  - Agirh" userId="S::averot@agir-h.org::53024baf-b7d1-4378-8baa-265d6397447e" providerId="AD" clId="Web-{254428D1-F79C-EFB3-8455-FABD36D0E3B0}" dt="2023-10-11T07:42:47.106" v="129" actId="1076"/>
          <ac:spMkLst>
            <pc:docMk/>
            <pc:sldMk cId="1434270108" sldId="526"/>
            <ac:spMk id="2" creationId="{D46A6707-D952-AB4B-AEA8-DB0D5637E4BC}"/>
          </ac:spMkLst>
        </pc:spChg>
        <pc:spChg chg="add mod">
          <ac:chgData name="Amandine VEROT  - Agirh" userId="S::averot@agir-h.org::53024baf-b7d1-4378-8baa-265d6397447e" providerId="AD" clId="Web-{254428D1-F79C-EFB3-8455-FABD36D0E3B0}" dt="2023-10-11T07:43:36.405" v="189" actId="20577"/>
          <ac:spMkLst>
            <pc:docMk/>
            <pc:sldMk cId="1434270108" sldId="526"/>
            <ac:spMk id="4" creationId="{BB413DD7-F921-57BD-4E1D-C7336D441625}"/>
          </ac:spMkLst>
        </pc:spChg>
        <pc:picChg chg="mod">
          <ac:chgData name="Amandine VEROT  - Agirh" userId="S::averot@agir-h.org::53024baf-b7d1-4378-8baa-265d6397447e" providerId="AD" clId="Web-{254428D1-F79C-EFB3-8455-FABD36D0E3B0}" dt="2023-10-11T07:42:38.184" v="126" actId="1076"/>
          <ac:picMkLst>
            <pc:docMk/>
            <pc:sldMk cId="1434270108" sldId="526"/>
            <ac:picMk id="5" creationId="{F82F847E-2EB8-4339-A387-047A0CD6FDA0}"/>
          </ac:picMkLst>
        </pc:picChg>
      </pc:sldChg>
    </pc:docChg>
  </pc:docChgLst>
  <pc:docChgLst>
    <pc:chgData name="Rahma KHALIL" userId="S::khalil_arthur-hunt.com#ext#@agirh7374.onmicrosoft.com::11abd5f7-c5ab-4087-9c0c-97d1ef991b26" providerId="AD" clId="Web-{D2F8DAC9-FDF5-9E31-2848-DD78BD634646}"/>
    <pc:docChg chg="modSld">
      <pc:chgData name="Rahma KHALIL" userId="S::khalil_arthur-hunt.com#ext#@agirh7374.onmicrosoft.com::11abd5f7-c5ab-4087-9c0c-97d1ef991b26" providerId="AD" clId="Web-{D2F8DAC9-FDF5-9E31-2848-DD78BD634646}" dt="2024-07-11T14:09:20.599" v="1" actId="20577"/>
      <pc:docMkLst>
        <pc:docMk/>
      </pc:docMkLst>
      <pc:sldChg chg="modSp">
        <pc:chgData name="Rahma KHALIL" userId="S::khalil_arthur-hunt.com#ext#@agirh7374.onmicrosoft.com::11abd5f7-c5ab-4087-9c0c-97d1ef991b26" providerId="AD" clId="Web-{D2F8DAC9-FDF5-9E31-2848-DD78BD634646}" dt="2024-07-11T14:09:20.599" v="1" actId="20577"/>
        <pc:sldMkLst>
          <pc:docMk/>
          <pc:sldMk cId="2633184470" sldId="534"/>
        </pc:sldMkLst>
        <pc:spChg chg="mod">
          <ac:chgData name="Rahma KHALIL" userId="S::khalil_arthur-hunt.com#ext#@agirh7374.onmicrosoft.com::11abd5f7-c5ab-4087-9c0c-97d1ef991b26" providerId="AD" clId="Web-{D2F8DAC9-FDF5-9E31-2848-DD78BD634646}" dt="2024-07-11T14:09:20.599" v="1" actId="20577"/>
          <ac:spMkLst>
            <pc:docMk/>
            <pc:sldMk cId="2633184470" sldId="534"/>
            <ac:spMk id="3" creationId="{E8800A0C-E6DA-E6F2-A9EA-F2B77F114CE0}"/>
          </ac:spMkLst>
        </pc:spChg>
      </pc:sldChg>
    </pc:docChg>
  </pc:docChgLst>
  <pc:docChgLst>
    <pc:chgData name="Elise VINCENT" userId="S::evincent@agir-h.org::47c58426-a902-4def-be3d-dcef75a43c4f" providerId="AD" clId="Web-{89CBE77A-B793-4E61-447A-AE4FC4BCBD98}"/>
    <pc:docChg chg="delSld modSld">
      <pc:chgData name="Elise VINCENT" userId="S::evincent@agir-h.org::47c58426-a902-4def-be3d-dcef75a43c4f" providerId="AD" clId="Web-{89CBE77A-B793-4E61-447A-AE4FC4BCBD98}" dt="2024-09-17T15:06:59.218" v="489"/>
      <pc:docMkLst>
        <pc:docMk/>
      </pc:docMkLst>
      <pc:sldChg chg="modSp">
        <pc:chgData name="Elise VINCENT" userId="S::evincent@agir-h.org::47c58426-a902-4def-be3d-dcef75a43c4f" providerId="AD" clId="Web-{89CBE77A-B793-4E61-447A-AE4FC4BCBD98}" dt="2024-09-17T13:58:14.030" v="2" actId="20577"/>
        <pc:sldMkLst>
          <pc:docMk/>
          <pc:sldMk cId="685914430" sldId="256"/>
        </pc:sldMkLst>
        <pc:spChg chg="mod">
          <ac:chgData name="Elise VINCENT" userId="S::evincent@agir-h.org::47c58426-a902-4def-be3d-dcef75a43c4f" providerId="AD" clId="Web-{89CBE77A-B793-4E61-447A-AE4FC4BCBD98}" dt="2024-09-17T13:58:14.030" v="2" actId="20577"/>
          <ac:spMkLst>
            <pc:docMk/>
            <pc:sldMk cId="685914430" sldId="256"/>
            <ac:spMk id="2" creationId="{00000000-0000-0000-0000-000000000000}"/>
          </ac:spMkLst>
        </pc:spChg>
      </pc:sldChg>
      <pc:sldChg chg="modSp">
        <pc:chgData name="Elise VINCENT" userId="S::evincent@agir-h.org::47c58426-a902-4def-be3d-dcef75a43c4f" providerId="AD" clId="Web-{89CBE77A-B793-4E61-447A-AE4FC4BCBD98}" dt="2024-09-17T13:49:02.556" v="0" actId="20577"/>
        <pc:sldMkLst>
          <pc:docMk/>
          <pc:sldMk cId="3383969852" sldId="444"/>
        </pc:sldMkLst>
        <pc:spChg chg="mod">
          <ac:chgData name="Elise VINCENT" userId="S::evincent@agir-h.org::47c58426-a902-4def-be3d-dcef75a43c4f" providerId="AD" clId="Web-{89CBE77A-B793-4E61-447A-AE4FC4BCBD98}" dt="2024-09-17T13:49:02.556" v="0" actId="20577"/>
          <ac:spMkLst>
            <pc:docMk/>
            <pc:sldMk cId="3383969852" sldId="444"/>
            <ac:spMk id="4" creationId="{7CE29C5B-C666-B1A2-59D3-C35E1838C817}"/>
          </ac:spMkLst>
        </pc:spChg>
      </pc:sldChg>
      <pc:sldChg chg="del">
        <pc:chgData name="Elise VINCENT" userId="S::evincent@agir-h.org::47c58426-a902-4def-be3d-dcef75a43c4f" providerId="AD" clId="Web-{89CBE77A-B793-4E61-447A-AE4FC4BCBD98}" dt="2024-09-17T13:59:40.781" v="9"/>
        <pc:sldMkLst>
          <pc:docMk/>
          <pc:sldMk cId="53116663" sldId="498"/>
        </pc:sldMkLst>
      </pc:sldChg>
      <pc:sldChg chg="modSp modNotes">
        <pc:chgData name="Elise VINCENT" userId="S::evincent@agir-h.org::47c58426-a902-4def-be3d-dcef75a43c4f" providerId="AD" clId="Web-{89CBE77A-B793-4E61-447A-AE4FC4BCBD98}" dt="2024-09-17T15:06:59.218" v="489"/>
        <pc:sldMkLst>
          <pc:docMk/>
          <pc:sldMk cId="2202144704" sldId="531"/>
        </pc:sldMkLst>
        <pc:spChg chg="mod">
          <ac:chgData name="Elise VINCENT" userId="S::evincent@agir-h.org::47c58426-a902-4def-be3d-dcef75a43c4f" providerId="AD" clId="Web-{89CBE77A-B793-4E61-447A-AE4FC4BCBD98}" dt="2024-09-17T14:31:31.529" v="122" actId="20577"/>
          <ac:spMkLst>
            <pc:docMk/>
            <pc:sldMk cId="2202144704" sldId="531"/>
            <ac:spMk id="2" creationId="{89FFE6F1-B512-143B-F64B-386AD7D945A2}"/>
          </ac:spMkLst>
        </pc:spChg>
      </pc:sldChg>
      <pc:sldChg chg="addSp modSp">
        <pc:chgData name="Elise VINCENT" userId="S::evincent@agir-h.org::47c58426-a902-4def-be3d-dcef75a43c4f" providerId="AD" clId="Web-{89CBE77A-B793-4E61-447A-AE4FC4BCBD98}" dt="2024-09-17T13:59:35.469" v="8" actId="1076"/>
        <pc:sldMkLst>
          <pc:docMk/>
          <pc:sldMk cId="614676143" sldId="533"/>
        </pc:sldMkLst>
        <pc:picChg chg="add mod">
          <ac:chgData name="Elise VINCENT" userId="S::evincent@agir-h.org::47c58426-a902-4def-be3d-dcef75a43c4f" providerId="AD" clId="Web-{89CBE77A-B793-4E61-447A-AE4FC4BCBD98}" dt="2024-09-17T13:59:32.484" v="7" actId="14100"/>
          <ac:picMkLst>
            <pc:docMk/>
            <pc:sldMk cId="614676143" sldId="533"/>
            <ac:picMk id="4" creationId="{0D898AD6-D279-E97A-14B5-EBE8BE2BA0C8}"/>
          </ac:picMkLst>
        </pc:picChg>
        <pc:picChg chg="mod">
          <ac:chgData name="Elise VINCENT" userId="S::evincent@agir-h.org::47c58426-a902-4def-be3d-dcef75a43c4f" providerId="AD" clId="Web-{89CBE77A-B793-4E61-447A-AE4FC4BCBD98}" dt="2024-09-17T13:59:35.469" v="8" actId="1076"/>
          <ac:picMkLst>
            <pc:docMk/>
            <pc:sldMk cId="614676143" sldId="533"/>
            <ac:picMk id="2052" creationId="{2B0387BF-3CC4-1E81-4CC0-9D8EC42A9EBB}"/>
          </ac:picMkLst>
        </pc:picChg>
      </pc:sldChg>
      <pc:sldChg chg="modNotes">
        <pc:chgData name="Elise VINCENT" userId="S::evincent@agir-h.org::47c58426-a902-4def-be3d-dcef75a43c4f" providerId="AD" clId="Web-{89CBE77A-B793-4E61-447A-AE4FC4BCBD98}" dt="2024-09-17T14:01:17.439" v="12"/>
        <pc:sldMkLst>
          <pc:docMk/>
          <pc:sldMk cId="2823299382" sldId="547"/>
        </pc:sldMkLst>
      </pc:sldChg>
      <pc:sldChg chg="del">
        <pc:chgData name="Elise VINCENT" userId="S::evincent@agir-h.org::47c58426-a902-4def-be3d-dcef75a43c4f" providerId="AD" clId="Web-{89CBE77A-B793-4E61-447A-AE4FC4BCBD98}" dt="2024-09-17T13:59:43.235" v="10"/>
        <pc:sldMkLst>
          <pc:docMk/>
          <pc:sldMk cId="2577188346" sldId="548"/>
        </pc:sldMkLst>
      </pc:sldChg>
      <pc:sldChg chg="modNotes">
        <pc:chgData name="Elise VINCENT" userId="S::evincent@agir-h.org::47c58426-a902-4def-be3d-dcef75a43c4f" providerId="AD" clId="Web-{89CBE77A-B793-4E61-447A-AE4FC4BCBD98}" dt="2024-09-17T14:57:27.912" v="158"/>
        <pc:sldMkLst>
          <pc:docMk/>
          <pc:sldMk cId="1110263344" sldId="549"/>
        </pc:sldMkLst>
      </pc:sldChg>
      <pc:sldChg chg="modNotes">
        <pc:chgData name="Elise VINCENT" userId="S::evincent@agir-h.org::47c58426-a902-4def-be3d-dcef75a43c4f" providerId="AD" clId="Web-{89CBE77A-B793-4E61-447A-AE4FC4BCBD98}" dt="2024-09-17T15:00:46.118" v="359"/>
        <pc:sldMkLst>
          <pc:docMk/>
          <pc:sldMk cId="827666318" sldId="551"/>
        </pc:sldMkLst>
      </pc:sldChg>
    </pc:docChg>
  </pc:docChgLst>
  <pc:docChgLst>
    <pc:chgData name="Amandine VEROT  - Agirh" userId="S::averot@agir-h.org::53024baf-b7d1-4378-8baa-265d6397447e" providerId="AD" clId="Web-{E7D4DAFE-66E5-575F-BC2B-1E07418BDA8E}"/>
    <pc:docChg chg="addSld modSld sldOrd">
      <pc:chgData name="Amandine VEROT  - Agirh" userId="S::averot@agir-h.org::53024baf-b7d1-4378-8baa-265d6397447e" providerId="AD" clId="Web-{E7D4DAFE-66E5-575F-BC2B-1E07418BDA8E}" dt="2023-08-10T09:44:10.653" v="813" actId="20577"/>
      <pc:docMkLst>
        <pc:docMk/>
      </pc:docMkLst>
      <pc:sldChg chg="modSp">
        <pc:chgData name="Amandine VEROT  - Agirh" userId="S::averot@agir-h.org::53024baf-b7d1-4378-8baa-265d6397447e" providerId="AD" clId="Web-{E7D4DAFE-66E5-575F-BC2B-1E07418BDA8E}" dt="2023-08-10T06:51:31.224" v="5" actId="20577"/>
        <pc:sldMkLst>
          <pc:docMk/>
          <pc:sldMk cId="3383969852" sldId="444"/>
        </pc:sldMkLst>
        <pc:spChg chg="mod">
          <ac:chgData name="Amandine VEROT  - Agirh" userId="S::averot@agir-h.org::53024baf-b7d1-4378-8baa-265d6397447e" providerId="AD" clId="Web-{E7D4DAFE-66E5-575F-BC2B-1E07418BDA8E}" dt="2023-08-10T06:51:31.224" v="5" actId="20577"/>
          <ac:spMkLst>
            <pc:docMk/>
            <pc:sldMk cId="3383969852" sldId="444"/>
            <ac:spMk id="2" creationId="{00000000-0000-0000-0000-000000000000}"/>
          </ac:spMkLst>
        </pc:spChg>
      </pc:sldChg>
      <pc:sldChg chg="modSp">
        <pc:chgData name="Amandine VEROT  - Agirh" userId="S::averot@agir-h.org::53024baf-b7d1-4378-8baa-265d6397447e" providerId="AD" clId="Web-{E7D4DAFE-66E5-575F-BC2B-1E07418BDA8E}" dt="2023-08-10T07:46:35.977" v="99" actId="20577"/>
        <pc:sldMkLst>
          <pc:docMk/>
          <pc:sldMk cId="4157640830" sldId="500"/>
        </pc:sldMkLst>
        <pc:spChg chg="mod">
          <ac:chgData name="Amandine VEROT  - Agirh" userId="S::averot@agir-h.org::53024baf-b7d1-4378-8baa-265d6397447e" providerId="AD" clId="Web-{E7D4DAFE-66E5-575F-BC2B-1E07418BDA8E}" dt="2023-08-10T07:46:35.977" v="99" actId="20577"/>
          <ac:spMkLst>
            <pc:docMk/>
            <pc:sldMk cId="4157640830" sldId="500"/>
            <ac:spMk id="2" creationId="{099080D0-C550-F024-3E69-E31CC56F6956}"/>
          </ac:spMkLst>
        </pc:spChg>
      </pc:sldChg>
      <pc:sldChg chg="modSp">
        <pc:chgData name="Amandine VEROT  - Agirh" userId="S::averot@agir-h.org::53024baf-b7d1-4378-8baa-265d6397447e" providerId="AD" clId="Web-{E7D4DAFE-66E5-575F-BC2B-1E07418BDA8E}" dt="2023-08-10T08:52:07.517" v="772"/>
        <pc:sldMkLst>
          <pc:docMk/>
          <pc:sldMk cId="3660295338" sldId="505"/>
        </pc:sldMkLst>
        <pc:graphicFrameChg chg="mod modGraphic">
          <ac:chgData name="Amandine VEROT  - Agirh" userId="S::averot@agir-h.org::53024baf-b7d1-4378-8baa-265d6397447e" providerId="AD" clId="Web-{E7D4DAFE-66E5-575F-BC2B-1E07418BDA8E}" dt="2023-08-10T08:52:07.517" v="772"/>
          <ac:graphicFrameMkLst>
            <pc:docMk/>
            <pc:sldMk cId="3660295338" sldId="505"/>
            <ac:graphicFrameMk id="4" creationId="{A4D767E6-30AA-9608-3BF3-534C95034A53}"/>
          </ac:graphicFrameMkLst>
        </pc:graphicFrameChg>
      </pc:sldChg>
      <pc:sldChg chg="modNotes">
        <pc:chgData name="Amandine VEROT  - Agirh" userId="S::averot@agir-h.org::53024baf-b7d1-4378-8baa-265d6397447e" providerId="AD" clId="Web-{E7D4DAFE-66E5-575F-BC2B-1E07418BDA8E}" dt="2023-08-10T07:42:53.939" v="89"/>
        <pc:sldMkLst>
          <pc:docMk/>
          <pc:sldMk cId="930541473" sldId="507"/>
        </pc:sldMkLst>
      </pc:sldChg>
      <pc:sldChg chg="modSp">
        <pc:chgData name="Amandine VEROT  - Agirh" userId="S::averot@agir-h.org::53024baf-b7d1-4378-8baa-265d6397447e" providerId="AD" clId="Web-{E7D4DAFE-66E5-575F-BC2B-1E07418BDA8E}" dt="2023-08-10T06:52:40.461" v="8" actId="1076"/>
        <pc:sldMkLst>
          <pc:docMk/>
          <pc:sldMk cId="61684556" sldId="511"/>
        </pc:sldMkLst>
        <pc:spChg chg="mod">
          <ac:chgData name="Amandine VEROT  - Agirh" userId="S::averot@agir-h.org::53024baf-b7d1-4378-8baa-265d6397447e" providerId="AD" clId="Web-{E7D4DAFE-66E5-575F-BC2B-1E07418BDA8E}" dt="2023-08-10T06:52:37.226" v="6" actId="1076"/>
          <ac:spMkLst>
            <pc:docMk/>
            <pc:sldMk cId="61684556" sldId="511"/>
            <ac:spMk id="7" creationId="{A9A41BB9-83F3-7C67-3A8D-91D041A6DB86}"/>
          </ac:spMkLst>
        </pc:spChg>
        <pc:picChg chg="mod">
          <ac:chgData name="Amandine VEROT  - Agirh" userId="S::averot@agir-h.org::53024baf-b7d1-4378-8baa-265d6397447e" providerId="AD" clId="Web-{E7D4DAFE-66E5-575F-BC2B-1E07418BDA8E}" dt="2023-08-10T06:52:40.461" v="8" actId="1076"/>
          <ac:picMkLst>
            <pc:docMk/>
            <pc:sldMk cId="61684556" sldId="511"/>
            <ac:picMk id="8" creationId="{73F3CB49-E621-46E4-6F2C-5C67DA4FA440}"/>
          </ac:picMkLst>
        </pc:picChg>
      </pc:sldChg>
      <pc:sldChg chg="modSp">
        <pc:chgData name="Amandine VEROT  - Agirh" userId="S::averot@agir-h.org::53024baf-b7d1-4378-8baa-265d6397447e" providerId="AD" clId="Web-{E7D4DAFE-66E5-575F-BC2B-1E07418BDA8E}" dt="2023-08-10T07:28:21.737" v="72" actId="1076"/>
        <pc:sldMkLst>
          <pc:docMk/>
          <pc:sldMk cId="3307791166" sldId="513"/>
        </pc:sldMkLst>
        <pc:spChg chg="mod">
          <ac:chgData name="Amandine VEROT  - Agirh" userId="S::averot@agir-h.org::53024baf-b7d1-4378-8baa-265d6397447e" providerId="AD" clId="Web-{E7D4DAFE-66E5-575F-BC2B-1E07418BDA8E}" dt="2023-08-10T07:28:21.737" v="72" actId="1076"/>
          <ac:spMkLst>
            <pc:docMk/>
            <pc:sldMk cId="3307791166" sldId="513"/>
            <ac:spMk id="3" creationId="{51A2F01A-09F6-1D5A-0A48-C360BEDD0D76}"/>
          </ac:spMkLst>
        </pc:spChg>
      </pc:sldChg>
      <pc:sldChg chg="modNotes">
        <pc:chgData name="Amandine VEROT  - Agirh" userId="S::averot@agir-h.org::53024baf-b7d1-4378-8baa-265d6397447e" providerId="AD" clId="Web-{E7D4DAFE-66E5-575F-BC2B-1E07418BDA8E}" dt="2023-08-10T07:28:00.315" v="63"/>
        <pc:sldMkLst>
          <pc:docMk/>
          <pc:sldMk cId="2279601096" sldId="515"/>
        </pc:sldMkLst>
      </pc:sldChg>
      <pc:sldChg chg="modNotes">
        <pc:chgData name="Amandine VEROT  - Agirh" userId="S::averot@agir-h.org::53024baf-b7d1-4378-8baa-265d6397447e" providerId="AD" clId="Web-{E7D4DAFE-66E5-575F-BC2B-1E07418BDA8E}" dt="2023-08-10T07:27:46.579" v="52"/>
        <pc:sldMkLst>
          <pc:docMk/>
          <pc:sldMk cId="2052153435" sldId="516"/>
        </pc:sldMkLst>
      </pc:sldChg>
      <pc:sldChg chg="modSp ord modNotes">
        <pc:chgData name="Amandine VEROT  - Agirh" userId="S::averot@agir-h.org::53024baf-b7d1-4378-8baa-265d6397447e" providerId="AD" clId="Web-{E7D4DAFE-66E5-575F-BC2B-1E07418BDA8E}" dt="2023-08-10T09:41:26.414" v="776"/>
        <pc:sldMkLst>
          <pc:docMk/>
          <pc:sldMk cId="230517686" sldId="517"/>
        </pc:sldMkLst>
        <pc:spChg chg="mod">
          <ac:chgData name="Amandine VEROT  - Agirh" userId="S::averot@agir-h.org::53024baf-b7d1-4378-8baa-265d6397447e" providerId="AD" clId="Web-{E7D4DAFE-66E5-575F-BC2B-1E07418BDA8E}" dt="2023-08-10T07:27:26.094" v="44" actId="20577"/>
          <ac:spMkLst>
            <pc:docMk/>
            <pc:sldMk cId="230517686" sldId="517"/>
            <ac:spMk id="5" creationId="{E39B5DDB-33B3-E6EA-EDFC-30EEB5004AA4}"/>
          </ac:spMkLst>
        </pc:spChg>
      </pc:sldChg>
      <pc:sldChg chg="add replId">
        <pc:chgData name="Amandine VEROT  - Agirh" userId="S::averot@agir-h.org::53024baf-b7d1-4378-8baa-265d6397447e" providerId="AD" clId="Web-{E7D4DAFE-66E5-575F-BC2B-1E07418BDA8E}" dt="2023-08-10T07:45:32.756" v="90"/>
        <pc:sldMkLst>
          <pc:docMk/>
          <pc:sldMk cId="3432086435" sldId="518"/>
        </pc:sldMkLst>
      </pc:sldChg>
      <pc:sldChg chg="modSp add ord replId">
        <pc:chgData name="Amandine VEROT  - Agirh" userId="S::averot@agir-h.org::53024baf-b7d1-4378-8baa-265d6397447e" providerId="AD" clId="Web-{E7D4DAFE-66E5-575F-BC2B-1E07418BDA8E}" dt="2023-08-10T09:44:10.653" v="813" actId="20577"/>
        <pc:sldMkLst>
          <pc:docMk/>
          <pc:sldMk cId="2035878267" sldId="519"/>
        </pc:sldMkLst>
        <pc:spChg chg="mod">
          <ac:chgData name="Amandine VEROT  - Agirh" userId="S::averot@agir-h.org::53024baf-b7d1-4378-8baa-265d6397447e" providerId="AD" clId="Web-{E7D4DAFE-66E5-575F-BC2B-1E07418BDA8E}" dt="2023-08-10T09:44:10.653" v="813" actId="20577"/>
          <ac:spMkLst>
            <pc:docMk/>
            <pc:sldMk cId="2035878267" sldId="519"/>
            <ac:spMk id="5" creationId="{E39B5DDB-33B3-E6EA-EDFC-30EEB5004AA4}"/>
          </ac:spMkLst>
        </pc:spChg>
        <pc:spChg chg="mod">
          <ac:chgData name="Amandine VEROT  - Agirh" userId="S::averot@agir-h.org::53024baf-b7d1-4378-8baa-265d6397447e" providerId="AD" clId="Web-{E7D4DAFE-66E5-575F-BC2B-1E07418BDA8E}" dt="2023-08-10T09:41:21.164" v="774" actId="20577"/>
          <ac:spMkLst>
            <pc:docMk/>
            <pc:sldMk cId="2035878267" sldId="519"/>
            <ac:spMk id="7" creationId="{A9A41BB9-83F3-7C67-3A8D-91D041A6DB86}"/>
          </ac:spMkLst>
        </pc:spChg>
      </pc:sldChg>
    </pc:docChg>
  </pc:docChgLst>
  <pc:docChgLst>
    <pc:chgData name="Amandine VEROT  - Agirh" userId="S::averot@agir-h.org::53024baf-b7d1-4378-8baa-265d6397447e" providerId="AD" clId="Web-{223EB9A7-12F9-7489-7003-F2A8F578A030}"/>
    <pc:docChg chg="addSld modSld sldOrd">
      <pc:chgData name="Amandine VEROT  - Agirh" userId="S::averot@agir-h.org::53024baf-b7d1-4378-8baa-265d6397447e" providerId="AD" clId="Web-{223EB9A7-12F9-7489-7003-F2A8F578A030}" dt="2023-08-09T08:20:49.680" v="139" actId="20577"/>
      <pc:docMkLst>
        <pc:docMk/>
      </pc:docMkLst>
      <pc:sldChg chg="modSp">
        <pc:chgData name="Amandine VEROT  - Agirh" userId="S::averot@agir-h.org::53024baf-b7d1-4378-8baa-265d6397447e" providerId="AD" clId="Web-{223EB9A7-12F9-7489-7003-F2A8F578A030}" dt="2023-08-09T08:13:19.272" v="8" actId="20577"/>
        <pc:sldMkLst>
          <pc:docMk/>
          <pc:sldMk cId="685914430" sldId="256"/>
        </pc:sldMkLst>
        <pc:spChg chg="mod">
          <ac:chgData name="Amandine VEROT  - Agirh" userId="S::averot@agir-h.org::53024baf-b7d1-4378-8baa-265d6397447e" providerId="AD" clId="Web-{223EB9A7-12F9-7489-7003-F2A8F578A030}" dt="2023-08-09T08:13:19.272" v="8" actId="20577"/>
          <ac:spMkLst>
            <pc:docMk/>
            <pc:sldMk cId="685914430" sldId="256"/>
            <ac:spMk id="2" creationId="{00000000-0000-0000-0000-000000000000}"/>
          </ac:spMkLst>
        </pc:spChg>
      </pc:sldChg>
      <pc:sldChg chg="addSp delSp modSp add ord replId">
        <pc:chgData name="Amandine VEROT  - Agirh" userId="S::averot@agir-h.org::53024baf-b7d1-4378-8baa-265d6397447e" providerId="AD" clId="Web-{223EB9A7-12F9-7489-7003-F2A8F578A030}" dt="2023-08-09T08:15:30.355" v="26" actId="1076"/>
        <pc:sldMkLst>
          <pc:docMk/>
          <pc:sldMk cId="806738723" sldId="487"/>
        </pc:sldMkLst>
        <pc:spChg chg="mod">
          <ac:chgData name="Amandine VEROT  - Agirh" userId="S::averot@agir-h.org::53024baf-b7d1-4378-8baa-265d6397447e" providerId="AD" clId="Web-{223EB9A7-12F9-7489-7003-F2A8F578A030}" dt="2023-08-09T08:13:53.524" v="21" actId="20577"/>
          <ac:spMkLst>
            <pc:docMk/>
            <pc:sldMk cId="806738723" sldId="487"/>
            <ac:spMk id="2" creationId="{D46A6707-D952-AB4B-AEA8-DB0D5637E4BC}"/>
          </ac:spMkLst>
        </pc:spChg>
        <pc:picChg chg="add mod">
          <ac:chgData name="Amandine VEROT  - Agirh" userId="S::averot@agir-h.org::53024baf-b7d1-4378-8baa-265d6397447e" providerId="AD" clId="Web-{223EB9A7-12F9-7489-7003-F2A8F578A030}" dt="2023-08-09T08:15:30.355" v="26" actId="1076"/>
          <ac:picMkLst>
            <pc:docMk/>
            <pc:sldMk cId="806738723" sldId="487"/>
            <ac:picMk id="3" creationId="{180FDE2B-547B-FE0F-11E9-7EADEF8AF9E3}"/>
          </ac:picMkLst>
        </pc:picChg>
        <pc:picChg chg="del">
          <ac:chgData name="Amandine VEROT  - Agirh" userId="S::averot@agir-h.org::53024baf-b7d1-4378-8baa-265d6397447e" providerId="AD" clId="Web-{223EB9A7-12F9-7489-7003-F2A8F578A030}" dt="2023-08-09T08:13:42.461" v="16"/>
          <ac:picMkLst>
            <pc:docMk/>
            <pc:sldMk cId="806738723" sldId="487"/>
            <ac:picMk id="4" creationId="{00000000-0000-0000-0000-000000000000}"/>
          </ac:picMkLst>
        </pc:picChg>
      </pc:sldChg>
    </pc:docChg>
  </pc:docChgLst>
  <pc:docChgLst>
    <pc:chgData name="Annabelle VAGNEUR - Agirh" userId="S::avagneur@agir-h.org::7ea3c9e0-c1bb-426d-94cf-d67942c4d107" providerId="AD" clId="Web-{009277AF-8063-2A58-39F7-E11A2C7A36CD}"/>
    <pc:docChg chg="sldOrd">
      <pc:chgData name="Annabelle VAGNEUR - Agirh" userId="S::avagneur@agir-h.org::7ea3c9e0-c1bb-426d-94cf-d67942c4d107" providerId="AD" clId="Web-{009277AF-8063-2A58-39F7-E11A2C7A36CD}" dt="2022-09-22T08:21:18.822" v="2"/>
      <pc:docMkLst>
        <pc:docMk/>
      </pc:docMkLst>
      <pc:sldChg chg="ord">
        <pc:chgData name="Annabelle VAGNEUR - Agirh" userId="S::avagneur@agir-h.org::7ea3c9e0-c1bb-426d-94cf-d67942c4d107" providerId="AD" clId="Web-{009277AF-8063-2A58-39F7-E11A2C7A36CD}" dt="2022-09-22T08:21:18.822" v="2"/>
        <pc:sldMkLst>
          <pc:docMk/>
          <pc:sldMk cId="2318751518" sldId="480"/>
        </pc:sldMkLst>
      </pc:sldChg>
    </pc:docChg>
  </pc:docChgLst>
  <pc:docChgLst>
    <pc:chgData name="Amandine VEROT  - Agirh" userId="S::averot@agir-h.org::53024baf-b7d1-4378-8baa-265d6397447e" providerId="AD" clId="Web-{92878D7E-7C62-0F19-DD90-CA8AB28879BE}"/>
    <pc:docChg chg="modSld">
      <pc:chgData name="Amandine VEROT  - Agirh" userId="S::averot@agir-h.org::53024baf-b7d1-4378-8baa-265d6397447e" providerId="AD" clId="Web-{92878D7E-7C62-0F19-DD90-CA8AB28879BE}" dt="2023-10-13T10:10:32.712" v="97"/>
      <pc:docMkLst>
        <pc:docMk/>
      </pc:docMkLst>
      <pc:sldChg chg="mod modShow">
        <pc:chgData name="Amandine VEROT  - Agirh" userId="S::averot@agir-h.org::53024baf-b7d1-4378-8baa-265d6397447e" providerId="AD" clId="Web-{92878D7E-7C62-0F19-DD90-CA8AB28879BE}" dt="2023-10-13T08:35:02.657" v="91"/>
        <pc:sldMkLst>
          <pc:docMk/>
          <pc:sldMk cId="3880535266" sldId="473"/>
        </pc:sldMkLst>
      </pc:sldChg>
      <pc:sldChg chg="addSp delSp modSp">
        <pc:chgData name="Amandine VEROT  - Agirh" userId="S::averot@agir-h.org::53024baf-b7d1-4378-8baa-265d6397447e" providerId="AD" clId="Web-{92878D7E-7C62-0F19-DD90-CA8AB28879BE}" dt="2023-10-13T10:10:32.712" v="97"/>
        <pc:sldMkLst>
          <pc:docMk/>
          <pc:sldMk cId="3661311509" sldId="504"/>
        </pc:sldMkLst>
        <pc:graphicFrameChg chg="del">
          <ac:chgData name="Amandine VEROT  - Agirh" userId="S::averot@agir-h.org::53024baf-b7d1-4378-8baa-265d6397447e" providerId="AD" clId="Web-{92878D7E-7C62-0F19-DD90-CA8AB28879BE}" dt="2023-10-13T10:10:06.243" v="92"/>
          <ac:graphicFrameMkLst>
            <pc:docMk/>
            <pc:sldMk cId="3661311509" sldId="504"/>
            <ac:graphicFrameMk id="4" creationId="{A4D767E6-30AA-9608-3BF3-534C95034A53}"/>
          </ac:graphicFrameMkLst>
        </pc:graphicFrameChg>
        <pc:graphicFrameChg chg="add del mod">
          <ac:chgData name="Amandine VEROT  - Agirh" userId="S::averot@agir-h.org::53024baf-b7d1-4378-8baa-265d6397447e" providerId="AD" clId="Web-{92878D7E-7C62-0F19-DD90-CA8AB28879BE}" dt="2023-10-13T10:10:20.556" v="94"/>
          <ac:graphicFrameMkLst>
            <pc:docMk/>
            <pc:sldMk cId="3661311509" sldId="504"/>
            <ac:graphicFrameMk id="5" creationId="{36112DC6-7086-6B9D-4C59-1E77D59FB06A}"/>
          </ac:graphicFrameMkLst>
        </pc:graphicFrameChg>
        <pc:graphicFrameChg chg="add mod modGraphic">
          <ac:chgData name="Amandine VEROT  - Agirh" userId="S::averot@agir-h.org::53024baf-b7d1-4378-8baa-265d6397447e" providerId="AD" clId="Web-{92878D7E-7C62-0F19-DD90-CA8AB28879BE}" dt="2023-10-13T10:10:32.712" v="97"/>
          <ac:graphicFrameMkLst>
            <pc:docMk/>
            <pc:sldMk cId="3661311509" sldId="504"/>
            <ac:graphicFrameMk id="7" creationId="{A5E7A72A-E530-393F-74DE-E94356C018FE}"/>
          </ac:graphicFrameMkLst>
        </pc:graphicFrameChg>
      </pc:sldChg>
      <pc:sldChg chg="modSp">
        <pc:chgData name="Amandine VEROT  - Agirh" userId="S::averot@agir-h.org::53024baf-b7d1-4378-8baa-265d6397447e" providerId="AD" clId="Web-{92878D7E-7C62-0F19-DD90-CA8AB28879BE}" dt="2023-10-13T08:34:19.032" v="89"/>
        <pc:sldMkLst>
          <pc:docMk/>
          <pc:sldMk cId="2424595379" sldId="525"/>
        </pc:sldMkLst>
        <pc:graphicFrameChg chg="mod modGraphic">
          <ac:chgData name="Amandine VEROT  - Agirh" userId="S::averot@agir-h.org::53024baf-b7d1-4378-8baa-265d6397447e" providerId="AD" clId="Web-{92878D7E-7C62-0F19-DD90-CA8AB28879BE}" dt="2023-10-13T08:34:19.032" v="89"/>
          <ac:graphicFrameMkLst>
            <pc:docMk/>
            <pc:sldMk cId="2424595379" sldId="525"/>
            <ac:graphicFrameMk id="5" creationId="{35FBA35E-898F-038F-3A8D-2E499C94EB4D}"/>
          </ac:graphicFrameMkLst>
        </pc:graphicFrameChg>
      </pc:sldChg>
    </pc:docChg>
  </pc:docChgLst>
  <pc:docChgLst>
    <pc:chgData name="Amandine VEROT  - Agirh" userId="S::averot@agir-h.org::53024baf-b7d1-4378-8baa-265d6397447e" providerId="AD" clId="Web-{84277C1D-8D1E-166D-6013-72865D03155A}"/>
    <pc:docChg chg="addSld delSld modSld sldOrd">
      <pc:chgData name="Amandine VEROT  - Agirh" userId="S::averot@agir-h.org::53024baf-b7d1-4378-8baa-265d6397447e" providerId="AD" clId="Web-{84277C1D-8D1E-166D-6013-72865D03155A}" dt="2023-10-09T14:17:29.812" v="439" actId="1076"/>
      <pc:docMkLst>
        <pc:docMk/>
      </pc:docMkLst>
      <pc:sldChg chg="modSp ord">
        <pc:chgData name="Amandine VEROT  - Agirh" userId="S::averot@agir-h.org::53024baf-b7d1-4378-8baa-265d6397447e" providerId="AD" clId="Web-{84277C1D-8D1E-166D-6013-72865D03155A}" dt="2023-10-09T14:15:03.593" v="438" actId="20577"/>
        <pc:sldMkLst>
          <pc:docMk/>
          <pc:sldMk cId="3383969852" sldId="444"/>
        </pc:sldMkLst>
        <pc:spChg chg="mod">
          <ac:chgData name="Amandine VEROT  - Agirh" userId="S::averot@agir-h.org::53024baf-b7d1-4378-8baa-265d6397447e" providerId="AD" clId="Web-{84277C1D-8D1E-166D-6013-72865D03155A}" dt="2023-10-09T14:15:03.593" v="438" actId="20577"/>
          <ac:spMkLst>
            <pc:docMk/>
            <pc:sldMk cId="3383969852" sldId="444"/>
            <ac:spMk id="2" creationId="{00000000-0000-0000-0000-000000000000}"/>
          </ac:spMkLst>
        </pc:spChg>
      </pc:sldChg>
      <pc:sldChg chg="delSp modSp">
        <pc:chgData name="Amandine VEROT  - Agirh" userId="S::averot@agir-h.org::53024baf-b7d1-4378-8baa-265d6397447e" providerId="AD" clId="Web-{84277C1D-8D1E-166D-6013-72865D03155A}" dt="2023-10-09T14:03:22.452" v="351"/>
        <pc:sldMkLst>
          <pc:docMk/>
          <pc:sldMk cId="4080832972" sldId="489"/>
        </pc:sldMkLst>
        <pc:spChg chg="mod">
          <ac:chgData name="Amandine VEROT  - Agirh" userId="S::averot@agir-h.org::53024baf-b7d1-4378-8baa-265d6397447e" providerId="AD" clId="Web-{84277C1D-8D1E-166D-6013-72865D03155A}" dt="2023-10-09T14:03:21.030" v="350" actId="1076"/>
          <ac:spMkLst>
            <pc:docMk/>
            <pc:sldMk cId="4080832972" sldId="489"/>
            <ac:spMk id="2" creationId="{D46A6707-D952-AB4B-AEA8-DB0D5637E4BC}"/>
          </ac:spMkLst>
        </pc:spChg>
        <pc:picChg chg="del mod">
          <ac:chgData name="Amandine VEROT  - Agirh" userId="S::averot@agir-h.org::53024baf-b7d1-4378-8baa-265d6397447e" providerId="AD" clId="Web-{84277C1D-8D1E-166D-6013-72865D03155A}" dt="2023-10-09T14:03:22.452" v="351"/>
          <ac:picMkLst>
            <pc:docMk/>
            <pc:sldMk cId="4080832972" sldId="489"/>
            <ac:picMk id="4" creationId="{32F34C0A-9768-6CA1-0832-9B94FA92C2EC}"/>
          </ac:picMkLst>
        </pc:picChg>
      </pc:sldChg>
      <pc:sldChg chg="mod modShow">
        <pc:chgData name="Amandine VEROT  - Agirh" userId="S::averot@agir-h.org::53024baf-b7d1-4378-8baa-265d6397447e" providerId="AD" clId="Web-{84277C1D-8D1E-166D-6013-72865D03155A}" dt="2023-10-09T13:43:58.186" v="1"/>
        <pc:sldMkLst>
          <pc:docMk/>
          <pc:sldMk cId="888046889" sldId="495"/>
        </pc:sldMkLst>
      </pc:sldChg>
      <pc:sldChg chg="mod modShow">
        <pc:chgData name="Amandine VEROT  - Agirh" userId="S::averot@agir-h.org::53024baf-b7d1-4378-8baa-265d6397447e" providerId="AD" clId="Web-{84277C1D-8D1E-166D-6013-72865D03155A}" dt="2023-10-09T13:44:20.967" v="2"/>
        <pc:sldMkLst>
          <pc:docMk/>
          <pc:sldMk cId="2263209143" sldId="496"/>
        </pc:sldMkLst>
      </pc:sldChg>
      <pc:sldChg chg="modSp">
        <pc:chgData name="Amandine VEROT  - Agirh" userId="S::averot@agir-h.org::53024baf-b7d1-4378-8baa-265d6397447e" providerId="AD" clId="Web-{84277C1D-8D1E-166D-6013-72865D03155A}" dt="2023-10-09T14:02:35.655" v="348"/>
        <pc:sldMkLst>
          <pc:docMk/>
          <pc:sldMk cId="1922245020" sldId="497"/>
        </pc:sldMkLst>
        <pc:spChg chg="mod">
          <ac:chgData name="Amandine VEROT  - Agirh" userId="S::averot@agir-h.org::53024baf-b7d1-4378-8baa-265d6397447e" providerId="AD" clId="Web-{84277C1D-8D1E-166D-6013-72865D03155A}" dt="2023-10-09T13:44:36.826" v="5" actId="20577"/>
          <ac:spMkLst>
            <pc:docMk/>
            <pc:sldMk cId="1922245020" sldId="497"/>
            <ac:spMk id="2" creationId="{9A708464-90CF-74CC-F38F-334418B6A088}"/>
          </ac:spMkLst>
        </pc:spChg>
        <pc:picChg chg="mod">
          <ac:chgData name="Amandine VEROT  - Agirh" userId="S::averot@agir-h.org::53024baf-b7d1-4378-8baa-265d6397447e" providerId="AD" clId="Web-{84277C1D-8D1E-166D-6013-72865D03155A}" dt="2023-10-09T14:02:35.655" v="348"/>
          <ac:picMkLst>
            <pc:docMk/>
            <pc:sldMk cId="1922245020" sldId="497"/>
            <ac:picMk id="5" creationId="{F48FD1C1-59CB-FDE9-3FD0-8C5F500FA28C}"/>
          </ac:picMkLst>
        </pc:picChg>
      </pc:sldChg>
      <pc:sldChg chg="modSp mod modShow">
        <pc:chgData name="Amandine VEROT  - Agirh" userId="S::averot@agir-h.org::53024baf-b7d1-4378-8baa-265d6397447e" providerId="AD" clId="Web-{84277C1D-8D1E-166D-6013-72865D03155A}" dt="2023-10-09T13:55:17.202" v="276"/>
        <pc:sldMkLst>
          <pc:docMk/>
          <pc:sldMk cId="4157640830" sldId="500"/>
        </pc:sldMkLst>
        <pc:spChg chg="mod">
          <ac:chgData name="Amandine VEROT  - Agirh" userId="S::averot@agir-h.org::53024baf-b7d1-4378-8baa-265d6397447e" providerId="AD" clId="Web-{84277C1D-8D1E-166D-6013-72865D03155A}" dt="2023-10-09T13:54:37.264" v="275" actId="20577"/>
          <ac:spMkLst>
            <pc:docMk/>
            <pc:sldMk cId="4157640830" sldId="500"/>
            <ac:spMk id="2" creationId="{099080D0-C550-F024-3E69-E31CC56F6956}"/>
          </ac:spMkLst>
        </pc:spChg>
      </pc:sldChg>
      <pc:sldChg chg="del">
        <pc:chgData name="Amandine VEROT  - Agirh" userId="S::averot@agir-h.org::53024baf-b7d1-4378-8baa-265d6397447e" providerId="AD" clId="Web-{84277C1D-8D1E-166D-6013-72865D03155A}" dt="2023-10-09T13:58:03.936" v="282"/>
        <pc:sldMkLst>
          <pc:docMk/>
          <pc:sldMk cId="1956769146" sldId="501"/>
        </pc:sldMkLst>
      </pc:sldChg>
      <pc:sldChg chg="modSp">
        <pc:chgData name="Amandine VEROT  - Agirh" userId="S::averot@agir-h.org::53024baf-b7d1-4378-8baa-265d6397447e" providerId="AD" clId="Web-{84277C1D-8D1E-166D-6013-72865D03155A}" dt="2023-10-09T13:57:22.811" v="281" actId="14100"/>
        <pc:sldMkLst>
          <pc:docMk/>
          <pc:sldMk cId="4002937029" sldId="502"/>
        </pc:sldMkLst>
        <pc:spChg chg="mod">
          <ac:chgData name="Amandine VEROT  - Agirh" userId="S::averot@agir-h.org::53024baf-b7d1-4378-8baa-265d6397447e" providerId="AD" clId="Web-{84277C1D-8D1E-166D-6013-72865D03155A}" dt="2023-10-09T13:57:22.811" v="281" actId="14100"/>
          <ac:spMkLst>
            <pc:docMk/>
            <pc:sldMk cId="4002937029" sldId="502"/>
            <ac:spMk id="2" creationId="{099080D0-C550-F024-3E69-E31CC56F6956}"/>
          </ac:spMkLst>
        </pc:spChg>
      </pc:sldChg>
      <pc:sldChg chg="modSp">
        <pc:chgData name="Amandine VEROT  - Agirh" userId="S::averot@agir-h.org::53024baf-b7d1-4378-8baa-265d6397447e" providerId="AD" clId="Web-{84277C1D-8D1E-166D-6013-72865D03155A}" dt="2023-10-09T13:49:57.623" v="15" actId="1076"/>
        <pc:sldMkLst>
          <pc:docMk/>
          <pc:sldMk cId="3661311509" sldId="504"/>
        </pc:sldMkLst>
        <pc:graphicFrameChg chg="mod modGraphic">
          <ac:chgData name="Amandine VEROT  - Agirh" userId="S::averot@agir-h.org::53024baf-b7d1-4378-8baa-265d6397447e" providerId="AD" clId="Web-{84277C1D-8D1E-166D-6013-72865D03155A}" dt="2023-10-09T13:49:57.623" v="15" actId="1076"/>
          <ac:graphicFrameMkLst>
            <pc:docMk/>
            <pc:sldMk cId="3661311509" sldId="504"/>
            <ac:graphicFrameMk id="4" creationId="{A4D767E6-30AA-9608-3BF3-534C95034A53}"/>
          </ac:graphicFrameMkLst>
        </pc:graphicFrameChg>
      </pc:sldChg>
      <pc:sldChg chg="modSp">
        <pc:chgData name="Amandine VEROT  - Agirh" userId="S::averot@agir-h.org::53024baf-b7d1-4378-8baa-265d6397447e" providerId="AD" clId="Web-{84277C1D-8D1E-166D-6013-72865D03155A}" dt="2023-10-09T13:51:59.264" v="88"/>
        <pc:sldMkLst>
          <pc:docMk/>
          <pc:sldMk cId="3660295338" sldId="505"/>
        </pc:sldMkLst>
        <pc:graphicFrameChg chg="mod modGraphic">
          <ac:chgData name="Amandine VEROT  - Agirh" userId="S::averot@agir-h.org::53024baf-b7d1-4378-8baa-265d6397447e" providerId="AD" clId="Web-{84277C1D-8D1E-166D-6013-72865D03155A}" dt="2023-10-09T13:51:59.264" v="88"/>
          <ac:graphicFrameMkLst>
            <pc:docMk/>
            <pc:sldMk cId="3660295338" sldId="505"/>
            <ac:graphicFrameMk id="4" creationId="{A4D767E6-30AA-9608-3BF3-534C95034A53}"/>
          </ac:graphicFrameMkLst>
        </pc:graphicFrameChg>
      </pc:sldChg>
      <pc:sldChg chg="modSp">
        <pc:chgData name="Amandine VEROT  - Agirh" userId="S::averot@agir-h.org::53024baf-b7d1-4378-8baa-265d6397447e" providerId="AD" clId="Web-{84277C1D-8D1E-166D-6013-72865D03155A}" dt="2023-10-09T14:17:29.812" v="439" actId="1076"/>
        <pc:sldMkLst>
          <pc:docMk/>
          <pc:sldMk cId="3449996991" sldId="506"/>
        </pc:sldMkLst>
        <pc:spChg chg="mod">
          <ac:chgData name="Amandine VEROT  - Agirh" userId="S::averot@agir-h.org::53024baf-b7d1-4378-8baa-265d6397447e" providerId="AD" clId="Web-{84277C1D-8D1E-166D-6013-72865D03155A}" dt="2023-10-09T14:17:29.812" v="439" actId="1076"/>
          <ac:spMkLst>
            <pc:docMk/>
            <pc:sldMk cId="3449996991" sldId="506"/>
            <ac:spMk id="12" creationId="{6BD740BA-C0BC-2C30-8B93-71C427485D3B}"/>
          </ac:spMkLst>
        </pc:spChg>
        <pc:graphicFrameChg chg="mod modGraphic">
          <ac:chgData name="Amandine VEROT  - Agirh" userId="S::averot@agir-h.org::53024baf-b7d1-4378-8baa-265d6397447e" providerId="AD" clId="Web-{84277C1D-8D1E-166D-6013-72865D03155A}" dt="2023-10-09T13:49:14.514" v="7"/>
          <ac:graphicFrameMkLst>
            <pc:docMk/>
            <pc:sldMk cId="3449996991" sldId="506"/>
            <ac:graphicFrameMk id="4" creationId="{A4D767E6-30AA-9608-3BF3-534C95034A53}"/>
          </ac:graphicFrameMkLst>
        </pc:graphicFrameChg>
      </pc:sldChg>
      <pc:sldChg chg="addSp delSp modSp">
        <pc:chgData name="Amandine VEROT  - Agirh" userId="S::averot@agir-h.org::53024baf-b7d1-4378-8baa-265d6397447e" providerId="AD" clId="Web-{84277C1D-8D1E-166D-6013-72865D03155A}" dt="2023-10-09T13:54:11.827" v="273"/>
        <pc:sldMkLst>
          <pc:docMk/>
          <pc:sldMk cId="930541473" sldId="507"/>
        </pc:sldMkLst>
        <pc:graphicFrameChg chg="add del mod modGraphic">
          <ac:chgData name="Amandine VEROT  - Agirh" userId="S::averot@agir-h.org::53024baf-b7d1-4378-8baa-265d6397447e" providerId="AD" clId="Web-{84277C1D-8D1E-166D-6013-72865D03155A}" dt="2023-10-09T13:54:11.827" v="273"/>
          <ac:graphicFrameMkLst>
            <pc:docMk/>
            <pc:sldMk cId="930541473" sldId="507"/>
            <ac:graphicFrameMk id="4" creationId="{A4D767E6-30AA-9608-3BF3-534C95034A53}"/>
          </ac:graphicFrameMkLst>
        </pc:graphicFrameChg>
      </pc:sldChg>
      <pc:sldChg chg="modSp del">
        <pc:chgData name="Amandine VEROT  - Agirh" userId="S::averot@agir-h.org::53024baf-b7d1-4378-8baa-265d6397447e" providerId="AD" clId="Web-{84277C1D-8D1E-166D-6013-72865D03155A}" dt="2023-10-09T13:52:46.842" v="111"/>
        <pc:sldMkLst>
          <pc:docMk/>
          <pc:sldMk cId="1024896064" sldId="509"/>
        </pc:sldMkLst>
        <pc:graphicFrameChg chg="mod modGraphic">
          <ac:chgData name="Amandine VEROT  - Agirh" userId="S::averot@agir-h.org::53024baf-b7d1-4378-8baa-265d6397447e" providerId="AD" clId="Web-{84277C1D-8D1E-166D-6013-72865D03155A}" dt="2023-10-09T13:52:35.780" v="99"/>
          <ac:graphicFrameMkLst>
            <pc:docMk/>
            <pc:sldMk cId="1024896064" sldId="509"/>
            <ac:graphicFrameMk id="4" creationId="{A4D767E6-30AA-9608-3BF3-534C95034A53}"/>
          </ac:graphicFrameMkLst>
        </pc:graphicFrameChg>
      </pc:sldChg>
      <pc:sldChg chg="modSp del">
        <pc:chgData name="Amandine VEROT  - Agirh" userId="S::averot@agir-h.org::53024baf-b7d1-4378-8baa-265d6397447e" providerId="AD" clId="Web-{84277C1D-8D1E-166D-6013-72865D03155A}" dt="2023-10-09T14:01:52.343" v="331"/>
        <pc:sldMkLst>
          <pc:docMk/>
          <pc:sldMk cId="3307791166" sldId="513"/>
        </pc:sldMkLst>
        <pc:graphicFrameChg chg="mod modGraphic">
          <ac:chgData name="Amandine VEROT  - Agirh" userId="S::averot@agir-h.org::53024baf-b7d1-4378-8baa-265d6397447e" providerId="AD" clId="Web-{84277C1D-8D1E-166D-6013-72865D03155A}" dt="2023-10-09T14:01:45.296" v="330"/>
          <ac:graphicFrameMkLst>
            <pc:docMk/>
            <pc:sldMk cId="3307791166" sldId="513"/>
            <ac:graphicFrameMk id="5" creationId="{35FBA35E-898F-038F-3A8D-2E499C94EB4D}"/>
          </ac:graphicFrameMkLst>
        </pc:graphicFrameChg>
      </pc:sldChg>
      <pc:sldChg chg="modSp">
        <pc:chgData name="Amandine VEROT  - Agirh" userId="S::averot@agir-h.org::53024baf-b7d1-4378-8baa-265d6397447e" providerId="AD" clId="Web-{84277C1D-8D1E-166D-6013-72865D03155A}" dt="2023-10-09T13:55:40.171" v="277"/>
        <pc:sldMkLst>
          <pc:docMk/>
          <pc:sldMk cId="3432086435" sldId="518"/>
        </pc:sldMkLst>
        <pc:spChg chg="mod">
          <ac:chgData name="Amandine VEROT  - Agirh" userId="S::averot@agir-h.org::53024baf-b7d1-4378-8baa-265d6397447e" providerId="AD" clId="Web-{84277C1D-8D1E-166D-6013-72865D03155A}" dt="2023-10-09T13:55:40.171" v="277"/>
          <ac:spMkLst>
            <pc:docMk/>
            <pc:sldMk cId="3432086435" sldId="518"/>
            <ac:spMk id="2" creationId="{099080D0-C550-F024-3E69-E31CC56F6956}"/>
          </ac:spMkLst>
        </pc:spChg>
      </pc:sldChg>
      <pc:sldChg chg="modSp add modNotes">
        <pc:chgData name="Amandine VEROT  - Agirh" userId="S::averot@agir-h.org::53024baf-b7d1-4378-8baa-265d6397447e" providerId="AD" clId="Web-{84277C1D-8D1E-166D-6013-72865D03155A}" dt="2023-10-09T14:14:54.562" v="436"/>
        <pc:sldMkLst>
          <pc:docMk/>
          <pc:sldMk cId="2424595379" sldId="525"/>
        </pc:sldMkLst>
        <pc:spChg chg="mod">
          <ac:chgData name="Amandine VEROT  - Agirh" userId="S::averot@agir-h.org::53024baf-b7d1-4378-8baa-265d6397447e" providerId="AD" clId="Web-{84277C1D-8D1E-166D-6013-72865D03155A}" dt="2023-10-09T14:12:23.984" v="356" actId="20577"/>
          <ac:spMkLst>
            <pc:docMk/>
            <pc:sldMk cId="2424595379" sldId="525"/>
            <ac:spMk id="3" creationId="{51A2F01A-09F6-1D5A-0A48-C360BEDD0D76}"/>
          </ac:spMkLst>
        </pc:spChg>
      </pc:sldChg>
    </pc:docChg>
  </pc:docChgLst>
  <pc:docChgLst>
    <pc:chgData name="Elise VINCENT" userId="47c58426-a902-4def-be3d-dcef75a43c4f" providerId="ADAL" clId="{79A00EF9-3AB4-4E5A-B3AC-88529E841F24}"/>
    <pc:docChg chg="modSld modNotesMaster modHandout">
      <pc:chgData name="Elise VINCENT" userId="47c58426-a902-4def-be3d-dcef75a43c4f" providerId="ADAL" clId="{79A00EF9-3AB4-4E5A-B3AC-88529E841F24}" dt="2024-12-17T07:19:47.897" v="1"/>
      <pc:docMkLst>
        <pc:docMk/>
      </pc:docMkLst>
      <pc:sldChg chg="modNotes">
        <pc:chgData name="Elise VINCENT" userId="47c58426-a902-4def-be3d-dcef75a43c4f" providerId="ADAL" clId="{79A00EF9-3AB4-4E5A-B3AC-88529E841F24}" dt="2024-12-17T07:19:47.897" v="1"/>
        <pc:sldMkLst>
          <pc:docMk/>
          <pc:sldMk cId="685914430" sldId="256"/>
        </pc:sldMkLst>
      </pc:sldChg>
      <pc:sldChg chg="modNotes">
        <pc:chgData name="Elise VINCENT" userId="47c58426-a902-4def-be3d-dcef75a43c4f" providerId="ADAL" clId="{79A00EF9-3AB4-4E5A-B3AC-88529E841F24}" dt="2024-12-17T07:19:47.897" v="1"/>
        <pc:sldMkLst>
          <pc:docMk/>
          <pc:sldMk cId="3383969852" sldId="444"/>
        </pc:sldMkLst>
      </pc:sldChg>
    </pc:docChg>
  </pc:docChgLst>
  <pc:docChgLst>
    <pc:chgData name="Amandine VEROT  - Agirh" userId="S::averot@agir-h.org::53024baf-b7d1-4378-8baa-265d6397447e" providerId="AD" clId="Web-{70EC8DDA-EC5A-5CB3-C51D-90C016CBF84A}"/>
    <pc:docChg chg="modSld">
      <pc:chgData name="Amandine VEROT  - Agirh" userId="S::averot@agir-h.org::53024baf-b7d1-4378-8baa-265d6397447e" providerId="AD" clId="Web-{70EC8DDA-EC5A-5CB3-C51D-90C016CBF84A}" dt="2023-09-14T12:33:15.628" v="85" actId="20577"/>
      <pc:docMkLst>
        <pc:docMk/>
      </pc:docMkLst>
      <pc:sldChg chg="mod modShow">
        <pc:chgData name="Amandine VEROT  - Agirh" userId="S::averot@agir-h.org::53024baf-b7d1-4378-8baa-265d6397447e" providerId="AD" clId="Web-{70EC8DDA-EC5A-5CB3-C51D-90C016CBF84A}" dt="2023-09-14T12:25:18.739" v="19"/>
        <pc:sldMkLst>
          <pc:docMk/>
          <pc:sldMk cId="4230032171" sldId="469"/>
        </pc:sldMkLst>
      </pc:sldChg>
      <pc:sldChg chg="modSp">
        <pc:chgData name="Amandine VEROT  - Agirh" userId="S::averot@agir-h.org::53024baf-b7d1-4378-8baa-265d6397447e" providerId="AD" clId="Web-{70EC8DDA-EC5A-5CB3-C51D-90C016CBF84A}" dt="2023-09-14T12:23:22.704" v="17" actId="1076"/>
        <pc:sldMkLst>
          <pc:docMk/>
          <pc:sldMk cId="3067472117" sldId="488"/>
        </pc:sldMkLst>
        <pc:graphicFrameChg chg="mod modGraphic">
          <ac:chgData name="Amandine VEROT  - Agirh" userId="S::averot@agir-h.org::53024baf-b7d1-4378-8baa-265d6397447e" providerId="AD" clId="Web-{70EC8DDA-EC5A-5CB3-C51D-90C016CBF84A}" dt="2023-09-14T12:23:22.704" v="17" actId="1076"/>
          <ac:graphicFrameMkLst>
            <pc:docMk/>
            <pc:sldMk cId="3067472117" sldId="488"/>
            <ac:graphicFrameMk id="5" creationId="{67A0EC7C-34B7-E9F9-CC19-EBF01BD6C1D9}"/>
          </ac:graphicFrameMkLst>
        </pc:graphicFrameChg>
      </pc:sldChg>
      <pc:sldChg chg="modSp">
        <pc:chgData name="Amandine VEROT  - Agirh" userId="S::averot@agir-h.org::53024baf-b7d1-4378-8baa-265d6397447e" providerId="AD" clId="Web-{70EC8DDA-EC5A-5CB3-C51D-90C016CBF84A}" dt="2023-09-14T12:21:42.060" v="14" actId="20577"/>
        <pc:sldMkLst>
          <pc:docMk/>
          <pc:sldMk cId="1922245020" sldId="497"/>
        </pc:sldMkLst>
        <pc:spChg chg="mod">
          <ac:chgData name="Amandine VEROT  - Agirh" userId="S::averot@agir-h.org::53024baf-b7d1-4378-8baa-265d6397447e" providerId="AD" clId="Web-{70EC8DDA-EC5A-5CB3-C51D-90C016CBF84A}" dt="2023-09-14T12:21:42.060" v="14" actId="20577"/>
          <ac:spMkLst>
            <pc:docMk/>
            <pc:sldMk cId="1922245020" sldId="497"/>
            <ac:spMk id="2" creationId="{9A708464-90CF-74CC-F38F-334418B6A088}"/>
          </ac:spMkLst>
        </pc:spChg>
      </pc:sldChg>
      <pc:sldChg chg="delSp modSp">
        <pc:chgData name="Amandine VEROT  - Agirh" userId="S::averot@agir-h.org::53024baf-b7d1-4378-8baa-265d6397447e" providerId="AD" clId="Web-{70EC8DDA-EC5A-5CB3-C51D-90C016CBF84A}" dt="2023-09-14T12:33:15.628" v="85" actId="20577"/>
        <pc:sldMkLst>
          <pc:docMk/>
          <pc:sldMk cId="3126805729" sldId="514"/>
        </pc:sldMkLst>
        <pc:spChg chg="mod">
          <ac:chgData name="Amandine VEROT  - Agirh" userId="S::averot@agir-h.org::53024baf-b7d1-4378-8baa-265d6397447e" providerId="AD" clId="Web-{70EC8DDA-EC5A-5CB3-C51D-90C016CBF84A}" dt="2023-09-14T12:33:15.628" v="85" actId="20577"/>
          <ac:spMkLst>
            <pc:docMk/>
            <pc:sldMk cId="3126805729" sldId="514"/>
            <ac:spMk id="2" creationId="{89FFE6F1-B512-143B-F64B-386AD7D945A2}"/>
          </ac:spMkLst>
        </pc:spChg>
        <pc:spChg chg="mod">
          <ac:chgData name="Amandine VEROT  - Agirh" userId="S::averot@agir-h.org::53024baf-b7d1-4378-8baa-265d6397447e" providerId="AD" clId="Web-{70EC8DDA-EC5A-5CB3-C51D-90C016CBF84A}" dt="2023-09-14T12:32:24.235" v="36" actId="1076"/>
          <ac:spMkLst>
            <pc:docMk/>
            <pc:sldMk cId="3126805729" sldId="514"/>
            <ac:spMk id="3" creationId="{28D48E95-AE49-BDFF-36A0-B6A179028734}"/>
          </ac:spMkLst>
        </pc:spChg>
        <pc:spChg chg="del">
          <ac:chgData name="Amandine VEROT  - Agirh" userId="S::averot@agir-h.org::53024baf-b7d1-4378-8baa-265d6397447e" providerId="AD" clId="Web-{70EC8DDA-EC5A-5CB3-C51D-90C016CBF84A}" dt="2023-09-14T12:32:20.407" v="35"/>
          <ac:spMkLst>
            <pc:docMk/>
            <pc:sldMk cId="3126805729" sldId="514"/>
            <ac:spMk id="4" creationId="{12F634A0-CA5D-4551-57D3-3017F330E626}"/>
          </ac:spMkLst>
        </pc:spChg>
      </pc:sldChg>
    </pc:docChg>
  </pc:docChgLst>
  <pc:docChgLst>
    <pc:chgData name="Elise VINCENT" userId="S::evincent@agir-h.org::47c58426-a902-4def-be3d-dcef75a43c4f" providerId="AD" clId="Web-{A153BBB1-9070-E676-7522-28A6FA238AA0}"/>
    <pc:docChg chg="modSld">
      <pc:chgData name="Elise VINCENT" userId="S::evincent@agir-h.org::47c58426-a902-4def-be3d-dcef75a43c4f" providerId="AD" clId="Web-{A153BBB1-9070-E676-7522-28A6FA238AA0}" dt="2024-09-19T09:30:18.333" v="599" actId="1076"/>
      <pc:docMkLst>
        <pc:docMk/>
      </pc:docMkLst>
      <pc:sldChg chg="addSp delSp modSp">
        <pc:chgData name="Elise VINCENT" userId="S::evincent@agir-h.org::47c58426-a902-4def-be3d-dcef75a43c4f" providerId="AD" clId="Web-{A153BBB1-9070-E676-7522-28A6FA238AA0}" dt="2024-09-19T09:30:18.333" v="599" actId="1076"/>
        <pc:sldMkLst>
          <pc:docMk/>
          <pc:sldMk cId="2202144704" sldId="531"/>
        </pc:sldMkLst>
        <pc:spChg chg="mod">
          <ac:chgData name="Elise VINCENT" userId="S::evincent@agir-h.org::47c58426-a902-4def-be3d-dcef75a43c4f" providerId="AD" clId="Web-{A153BBB1-9070-E676-7522-28A6FA238AA0}" dt="2024-09-19T09:29:58.348" v="594" actId="14100"/>
          <ac:spMkLst>
            <pc:docMk/>
            <pc:sldMk cId="2202144704" sldId="531"/>
            <ac:spMk id="2" creationId="{89FFE6F1-B512-143B-F64B-386AD7D945A2}"/>
          </ac:spMkLst>
        </pc:spChg>
        <pc:picChg chg="add mod">
          <ac:chgData name="Elise VINCENT" userId="S::evincent@agir-h.org::47c58426-a902-4def-be3d-dcef75a43c4f" providerId="AD" clId="Web-{A153BBB1-9070-E676-7522-28A6FA238AA0}" dt="2024-09-19T09:30:07.395" v="597" actId="1076"/>
          <ac:picMkLst>
            <pc:docMk/>
            <pc:sldMk cId="2202144704" sldId="531"/>
            <ac:picMk id="3" creationId="{D3FB16C8-A949-BFAE-E635-218D47F14B0C}"/>
          </ac:picMkLst>
        </pc:picChg>
        <pc:picChg chg="add mod ord">
          <ac:chgData name="Elise VINCENT" userId="S::evincent@agir-h.org::47c58426-a902-4def-be3d-dcef75a43c4f" providerId="AD" clId="Web-{A153BBB1-9070-E676-7522-28A6FA238AA0}" dt="2024-09-19T09:30:18.333" v="599" actId="1076"/>
          <ac:picMkLst>
            <pc:docMk/>
            <pc:sldMk cId="2202144704" sldId="531"/>
            <ac:picMk id="4" creationId="{8ACEBEDB-D1A1-1D36-9222-22B6A395E9AA}"/>
          </ac:picMkLst>
        </pc:picChg>
        <pc:picChg chg="add del mod">
          <ac:chgData name="Elise VINCENT" userId="S::evincent@agir-h.org::47c58426-a902-4def-be3d-dcef75a43c4f" providerId="AD" clId="Web-{A153BBB1-9070-E676-7522-28A6FA238AA0}" dt="2024-09-19T09:28:48.222" v="584"/>
          <ac:picMkLst>
            <pc:docMk/>
            <pc:sldMk cId="2202144704" sldId="531"/>
            <ac:picMk id="5" creationId="{1957F99E-6F23-CA27-31FD-EC0DA8A9EC34}"/>
          </ac:picMkLst>
        </pc:picChg>
        <pc:picChg chg="add mod ord">
          <ac:chgData name="Elise VINCENT" userId="S::evincent@agir-h.org::47c58426-a902-4def-be3d-dcef75a43c4f" providerId="AD" clId="Web-{A153BBB1-9070-E676-7522-28A6FA238AA0}" dt="2024-09-19T09:30:04.864" v="596" actId="1076"/>
          <ac:picMkLst>
            <pc:docMk/>
            <pc:sldMk cId="2202144704" sldId="531"/>
            <ac:picMk id="7" creationId="{98136176-2B9F-34D2-7408-499B51915880}"/>
          </ac:picMkLst>
        </pc:picChg>
        <pc:picChg chg="add mod">
          <ac:chgData name="Elise VINCENT" userId="S::evincent@agir-h.org::47c58426-a902-4def-be3d-dcef75a43c4f" providerId="AD" clId="Web-{A153BBB1-9070-E676-7522-28A6FA238AA0}" dt="2024-09-19T09:30:15.911" v="598" actId="1076"/>
          <ac:picMkLst>
            <pc:docMk/>
            <pc:sldMk cId="2202144704" sldId="531"/>
            <ac:picMk id="8" creationId="{570D839B-93F3-2001-1070-52435C8059B0}"/>
          </ac:picMkLst>
        </pc:picChg>
      </pc:sldChg>
      <pc:sldChg chg="modNotes">
        <pc:chgData name="Elise VINCENT" userId="S::evincent@agir-h.org::47c58426-a902-4def-be3d-dcef75a43c4f" providerId="AD" clId="Web-{A153BBB1-9070-E676-7522-28A6FA238AA0}" dt="2024-09-19T09:08:40.769" v="72"/>
        <pc:sldMkLst>
          <pc:docMk/>
          <pc:sldMk cId="406954471" sldId="542"/>
        </pc:sldMkLst>
      </pc:sldChg>
      <pc:sldChg chg="modNotes">
        <pc:chgData name="Elise VINCENT" userId="S::evincent@agir-h.org::47c58426-a902-4def-be3d-dcef75a43c4f" providerId="AD" clId="Web-{A153BBB1-9070-E676-7522-28A6FA238AA0}" dt="2024-09-19T09:10:09.723" v="74"/>
        <pc:sldMkLst>
          <pc:docMk/>
          <pc:sldMk cId="1110263344" sldId="549"/>
        </pc:sldMkLst>
      </pc:sldChg>
      <pc:sldChg chg="addSp delSp modSp modNotes">
        <pc:chgData name="Elise VINCENT" userId="S::evincent@agir-h.org::47c58426-a902-4def-be3d-dcef75a43c4f" providerId="AD" clId="Web-{A153BBB1-9070-E676-7522-28A6FA238AA0}" dt="2024-09-19T09:22:00.357" v="324" actId="1076"/>
        <pc:sldMkLst>
          <pc:docMk/>
          <pc:sldMk cId="827666318" sldId="551"/>
        </pc:sldMkLst>
        <pc:spChg chg="mod">
          <ac:chgData name="Elise VINCENT" userId="S::evincent@agir-h.org::47c58426-a902-4def-be3d-dcef75a43c4f" providerId="AD" clId="Web-{A153BBB1-9070-E676-7522-28A6FA238AA0}" dt="2024-09-19T09:22:00.357" v="324" actId="1076"/>
          <ac:spMkLst>
            <pc:docMk/>
            <pc:sldMk cId="827666318" sldId="551"/>
            <ac:spMk id="9" creationId="{26713FE9-097C-46EF-477A-B995E79D4DB7}"/>
          </ac:spMkLst>
        </pc:spChg>
        <pc:spChg chg="topLvl">
          <ac:chgData name="Elise VINCENT" userId="S::evincent@agir-h.org::47c58426-a902-4def-be3d-dcef75a43c4f" providerId="AD" clId="Web-{A153BBB1-9070-E676-7522-28A6FA238AA0}" dt="2024-09-19T09:12:39.522" v="153"/>
          <ac:spMkLst>
            <pc:docMk/>
            <pc:sldMk cId="827666318" sldId="551"/>
            <ac:spMk id="12" creationId="{2A4046DF-77B5-D121-E8E8-91C9798AC7C4}"/>
          </ac:spMkLst>
        </pc:spChg>
        <pc:spChg chg="topLvl">
          <ac:chgData name="Elise VINCENT" userId="S::evincent@agir-h.org::47c58426-a902-4def-be3d-dcef75a43c4f" providerId="AD" clId="Web-{A153BBB1-9070-E676-7522-28A6FA238AA0}" dt="2024-09-19T09:12:39.522" v="153"/>
          <ac:spMkLst>
            <pc:docMk/>
            <pc:sldMk cId="827666318" sldId="551"/>
            <ac:spMk id="16" creationId="{AC07F8CE-50B6-DA0C-CF68-209DF90C472D}"/>
          </ac:spMkLst>
        </pc:spChg>
        <pc:grpChg chg="add del mod">
          <ac:chgData name="Elise VINCENT" userId="S::evincent@agir-h.org::47c58426-a902-4def-be3d-dcef75a43c4f" providerId="AD" clId="Web-{A153BBB1-9070-E676-7522-28A6FA238AA0}" dt="2024-09-19T09:12:39.522" v="153"/>
          <ac:grpSpMkLst>
            <pc:docMk/>
            <pc:sldMk cId="827666318" sldId="551"/>
            <ac:grpSpMk id="4" creationId="{0CB5592B-3316-FE28-C0A9-6EDDD3B510F9}"/>
          </ac:grpSpMkLst>
        </pc:grpChg>
        <pc:picChg chg="add mod">
          <ac:chgData name="Elise VINCENT" userId="S::evincent@agir-h.org::47c58426-a902-4def-be3d-dcef75a43c4f" providerId="AD" clId="Web-{A153BBB1-9070-E676-7522-28A6FA238AA0}" dt="2024-09-19T09:12:49.413" v="155" actId="1076"/>
          <ac:picMkLst>
            <pc:docMk/>
            <pc:sldMk cId="827666318" sldId="551"/>
            <ac:picMk id="2" creationId="{806D5E6A-97A5-B84F-36AA-ED75BC1B7419}"/>
          </ac:picMkLst>
        </pc:picChg>
        <pc:picChg chg="mod">
          <ac:chgData name="Elise VINCENT" userId="S::evincent@agir-h.org::47c58426-a902-4def-be3d-dcef75a43c4f" providerId="AD" clId="Web-{A153BBB1-9070-E676-7522-28A6FA238AA0}" dt="2024-09-19T09:12:10.428" v="146" actId="1076"/>
          <ac:picMkLst>
            <pc:docMk/>
            <pc:sldMk cId="827666318" sldId="551"/>
            <ac:picMk id="10" creationId="{B36DEEF8-618D-74BF-B3E2-AC22B4E8EE2B}"/>
          </ac:picMkLst>
        </pc:picChg>
        <pc:picChg chg="del topLvl">
          <ac:chgData name="Elise VINCENT" userId="S::evincent@agir-h.org::47c58426-a902-4def-be3d-dcef75a43c4f" providerId="AD" clId="Web-{A153BBB1-9070-E676-7522-28A6FA238AA0}" dt="2024-09-19T09:12:41.819" v="154"/>
          <ac:picMkLst>
            <pc:docMk/>
            <pc:sldMk cId="827666318" sldId="551"/>
            <ac:picMk id="15" creationId="{4C368652-6FFE-71D0-6605-67D747DCA04A}"/>
          </ac:picMkLst>
        </pc:picChg>
        <pc:picChg chg="mod">
          <ac:chgData name="Elise VINCENT" userId="S::evincent@agir-h.org::47c58426-a902-4def-be3d-dcef75a43c4f" providerId="AD" clId="Web-{A153BBB1-9070-E676-7522-28A6FA238AA0}" dt="2024-09-19T09:12:10.412" v="145" actId="1076"/>
          <ac:picMkLst>
            <pc:docMk/>
            <pc:sldMk cId="827666318" sldId="551"/>
            <ac:picMk id="7170" creationId="{A9FDD0D0-605A-0DBC-3B75-0600DF75F571}"/>
          </ac:picMkLst>
        </pc:picChg>
        <pc:picChg chg="mod">
          <ac:chgData name="Elise VINCENT" userId="S::evincent@agir-h.org::47c58426-a902-4def-be3d-dcef75a43c4f" providerId="AD" clId="Web-{A153BBB1-9070-E676-7522-28A6FA238AA0}" dt="2024-09-19T09:12:10.459" v="147" actId="1076"/>
          <ac:picMkLst>
            <pc:docMk/>
            <pc:sldMk cId="827666318" sldId="551"/>
            <ac:picMk id="7172" creationId="{CB00DC98-991E-B592-60F3-E8B29B520459}"/>
          </ac:picMkLst>
        </pc:picChg>
      </pc:sldChg>
    </pc:docChg>
  </pc:docChgLst>
  <pc:docChgLst>
    <pc:chgData name="Amandine BONNEFOY  - Agirh" userId="S::abonnefoy@agir-h.org::53024baf-b7d1-4378-8baa-265d6397447e" providerId="AD" clId="Web-{C5007043-5F2A-F523-3BED-0FBF54A9F7F4}"/>
    <pc:docChg chg="modSld">
      <pc:chgData name="Amandine BONNEFOY  - Agirh" userId="S::abonnefoy@agir-h.org::53024baf-b7d1-4378-8baa-265d6397447e" providerId="AD" clId="Web-{C5007043-5F2A-F523-3BED-0FBF54A9F7F4}" dt="2022-09-21T13:45:50.031" v="7"/>
      <pc:docMkLst>
        <pc:docMk/>
      </pc:docMkLst>
      <pc:sldChg chg="modNotes">
        <pc:chgData name="Amandine BONNEFOY  - Agirh" userId="S::abonnefoy@agir-h.org::53024baf-b7d1-4378-8baa-265d6397447e" providerId="AD" clId="Web-{C5007043-5F2A-F523-3BED-0FBF54A9F7F4}" dt="2022-09-21T13:45:21.577" v="1"/>
        <pc:sldMkLst>
          <pc:docMk/>
          <pc:sldMk cId="91797848" sldId="464"/>
        </pc:sldMkLst>
      </pc:sldChg>
      <pc:sldChg chg="modNotes">
        <pc:chgData name="Amandine BONNEFOY  - Agirh" userId="S::abonnefoy@agir-h.org::53024baf-b7d1-4378-8baa-265d6397447e" providerId="AD" clId="Web-{C5007043-5F2A-F523-3BED-0FBF54A9F7F4}" dt="2022-09-21T13:45:50.031" v="7"/>
        <pc:sldMkLst>
          <pc:docMk/>
          <pc:sldMk cId="2652095594" sldId="468"/>
        </pc:sldMkLst>
      </pc:sldChg>
      <pc:sldChg chg="modNotes">
        <pc:chgData name="Amandine BONNEFOY  - Agirh" userId="S::abonnefoy@agir-h.org::53024baf-b7d1-4378-8baa-265d6397447e" providerId="AD" clId="Web-{C5007043-5F2A-F523-3BED-0FBF54A9F7F4}" dt="2022-09-21T13:45:04.795" v="0"/>
        <pc:sldMkLst>
          <pc:docMk/>
          <pc:sldMk cId="4230032171" sldId="469"/>
        </pc:sldMkLst>
      </pc:sldChg>
      <pc:sldChg chg="modNotes">
        <pc:chgData name="Amandine BONNEFOY  - Agirh" userId="S::abonnefoy@agir-h.org::53024baf-b7d1-4378-8baa-265d6397447e" providerId="AD" clId="Web-{C5007043-5F2A-F523-3BED-0FBF54A9F7F4}" dt="2022-09-21T13:45:31.468" v="3"/>
        <pc:sldMkLst>
          <pc:docMk/>
          <pc:sldMk cId="712235605" sldId="478"/>
        </pc:sldMkLst>
      </pc:sldChg>
      <pc:sldChg chg="modNotes">
        <pc:chgData name="Amandine BONNEFOY  - Agirh" userId="S::abonnefoy@agir-h.org::53024baf-b7d1-4378-8baa-265d6397447e" providerId="AD" clId="Web-{C5007043-5F2A-F523-3BED-0FBF54A9F7F4}" dt="2022-09-21T13:45:28.858" v="2"/>
        <pc:sldMkLst>
          <pc:docMk/>
          <pc:sldMk cId="1522676733" sldId="479"/>
        </pc:sldMkLst>
      </pc:sldChg>
      <pc:sldChg chg="modNotes">
        <pc:chgData name="Amandine BONNEFOY  - Agirh" userId="S::abonnefoy@agir-h.org::53024baf-b7d1-4378-8baa-265d6397447e" providerId="AD" clId="Web-{C5007043-5F2A-F523-3BED-0FBF54A9F7F4}" dt="2022-09-21T13:45:34.280" v="4"/>
        <pc:sldMkLst>
          <pc:docMk/>
          <pc:sldMk cId="2318751518" sldId="480"/>
        </pc:sldMkLst>
      </pc:sldChg>
      <pc:sldChg chg="modNotes">
        <pc:chgData name="Amandine BONNEFOY  - Agirh" userId="S::abonnefoy@agir-h.org::53024baf-b7d1-4378-8baa-265d6397447e" providerId="AD" clId="Web-{C5007043-5F2A-F523-3BED-0FBF54A9F7F4}" dt="2022-09-21T13:45:35.952" v="5"/>
        <pc:sldMkLst>
          <pc:docMk/>
          <pc:sldMk cId="3657974358" sldId="481"/>
        </pc:sldMkLst>
      </pc:sldChg>
      <pc:sldChg chg="modNotes">
        <pc:chgData name="Amandine BONNEFOY  - Agirh" userId="S::abonnefoy@agir-h.org::53024baf-b7d1-4378-8baa-265d6397447e" providerId="AD" clId="Web-{C5007043-5F2A-F523-3BED-0FBF54A9F7F4}" dt="2022-09-21T13:45:43.640" v="6"/>
        <pc:sldMkLst>
          <pc:docMk/>
          <pc:sldMk cId="1276361909" sldId="482"/>
        </pc:sldMkLst>
      </pc:sldChg>
    </pc:docChg>
  </pc:docChgLst>
  <pc:docChgLst>
    <pc:chgData name="Amandine VEROT  - Agirh" userId="S::averot@agir-h.org::53024baf-b7d1-4378-8baa-265d6397447e" providerId="AD" clId="Web-{9C2B6CD6-BD43-CD3C-222C-7EE5433B99F5}"/>
    <pc:docChg chg="addSld modSld">
      <pc:chgData name="Amandine VEROT  - Agirh" userId="S::averot@agir-h.org::53024baf-b7d1-4378-8baa-265d6397447e" providerId="AD" clId="Web-{9C2B6CD6-BD43-CD3C-222C-7EE5433B99F5}" dt="2023-09-25T15:44:47.447" v="563" actId="20577"/>
      <pc:docMkLst>
        <pc:docMk/>
      </pc:docMkLst>
      <pc:sldChg chg="modSp">
        <pc:chgData name="Amandine VEROT  - Agirh" userId="S::averot@agir-h.org::53024baf-b7d1-4378-8baa-265d6397447e" providerId="AD" clId="Web-{9C2B6CD6-BD43-CD3C-222C-7EE5433B99F5}" dt="2023-09-25T15:20:48.821" v="25" actId="20577"/>
        <pc:sldMkLst>
          <pc:docMk/>
          <pc:sldMk cId="3980168983" sldId="512"/>
        </pc:sldMkLst>
        <pc:spChg chg="mod">
          <ac:chgData name="Amandine VEROT  - Agirh" userId="S::averot@agir-h.org::53024baf-b7d1-4378-8baa-265d6397447e" providerId="AD" clId="Web-{9C2B6CD6-BD43-CD3C-222C-7EE5433B99F5}" dt="2023-09-25T15:20:48.821" v="25" actId="20577"/>
          <ac:spMkLst>
            <pc:docMk/>
            <pc:sldMk cId="3980168983" sldId="512"/>
            <ac:spMk id="5" creationId="{E39B5DDB-33B3-E6EA-EDFC-30EEB5004AA4}"/>
          </ac:spMkLst>
        </pc:spChg>
      </pc:sldChg>
      <pc:sldChg chg="modSp mod modShow">
        <pc:chgData name="Amandine VEROT  - Agirh" userId="S::averot@agir-h.org::53024baf-b7d1-4378-8baa-265d6397447e" providerId="AD" clId="Web-{9C2B6CD6-BD43-CD3C-222C-7EE5433B99F5}" dt="2023-09-25T15:32:18.407" v="236" actId="20577"/>
        <pc:sldMkLst>
          <pc:docMk/>
          <pc:sldMk cId="2279601096" sldId="515"/>
        </pc:sldMkLst>
        <pc:spChg chg="mod">
          <ac:chgData name="Amandine VEROT  - Agirh" userId="S::averot@agir-h.org::53024baf-b7d1-4378-8baa-265d6397447e" providerId="AD" clId="Web-{9C2B6CD6-BD43-CD3C-222C-7EE5433B99F5}" dt="2023-09-25T15:32:18.407" v="236" actId="20577"/>
          <ac:spMkLst>
            <pc:docMk/>
            <pc:sldMk cId="2279601096" sldId="515"/>
            <ac:spMk id="5" creationId="{E39B5DDB-33B3-E6EA-EDFC-30EEB5004AA4}"/>
          </ac:spMkLst>
        </pc:spChg>
        <pc:spChg chg="mod">
          <ac:chgData name="Amandine VEROT  - Agirh" userId="S::averot@agir-h.org::53024baf-b7d1-4378-8baa-265d6397447e" providerId="AD" clId="Web-{9C2B6CD6-BD43-CD3C-222C-7EE5433B99F5}" dt="2023-09-25T15:23:44.636" v="46" actId="20577"/>
          <ac:spMkLst>
            <pc:docMk/>
            <pc:sldMk cId="2279601096" sldId="515"/>
            <ac:spMk id="11" creationId="{F48FD552-5818-67EF-0184-DFE194359CAB}"/>
          </ac:spMkLst>
        </pc:spChg>
      </pc:sldChg>
      <pc:sldChg chg="modSp mod modShow">
        <pc:chgData name="Amandine VEROT  - Agirh" userId="S::averot@agir-h.org::53024baf-b7d1-4378-8baa-265d6397447e" providerId="AD" clId="Web-{9C2B6CD6-BD43-CD3C-222C-7EE5433B99F5}" dt="2023-09-25T15:32:22.876" v="237"/>
        <pc:sldMkLst>
          <pc:docMk/>
          <pc:sldMk cId="2052153435" sldId="516"/>
        </pc:sldMkLst>
        <pc:spChg chg="mod">
          <ac:chgData name="Amandine VEROT  - Agirh" userId="S::averot@agir-h.org::53024baf-b7d1-4378-8baa-265d6397447e" providerId="AD" clId="Web-{9C2B6CD6-BD43-CD3C-222C-7EE5433B99F5}" dt="2023-09-25T15:32:09.657" v="235" actId="20577"/>
          <ac:spMkLst>
            <pc:docMk/>
            <pc:sldMk cId="2052153435" sldId="516"/>
            <ac:spMk id="5" creationId="{E39B5DDB-33B3-E6EA-EDFC-30EEB5004AA4}"/>
          </ac:spMkLst>
        </pc:spChg>
      </pc:sldChg>
      <pc:sldChg chg="modSp">
        <pc:chgData name="Amandine VEROT  - Agirh" userId="S::averot@agir-h.org::53024baf-b7d1-4378-8baa-265d6397447e" providerId="AD" clId="Web-{9C2B6CD6-BD43-CD3C-222C-7EE5433B99F5}" dt="2023-09-25T15:22:41.244" v="39" actId="20577"/>
        <pc:sldMkLst>
          <pc:docMk/>
          <pc:sldMk cId="230517686" sldId="517"/>
        </pc:sldMkLst>
        <pc:spChg chg="mod">
          <ac:chgData name="Amandine VEROT  - Agirh" userId="S::averot@agir-h.org::53024baf-b7d1-4378-8baa-265d6397447e" providerId="AD" clId="Web-{9C2B6CD6-BD43-CD3C-222C-7EE5433B99F5}" dt="2023-09-25T15:22:41.244" v="39" actId="20577"/>
          <ac:spMkLst>
            <pc:docMk/>
            <pc:sldMk cId="230517686" sldId="517"/>
            <ac:spMk id="5" creationId="{E39B5DDB-33B3-E6EA-EDFC-30EEB5004AA4}"/>
          </ac:spMkLst>
        </pc:spChg>
      </pc:sldChg>
      <pc:sldChg chg="modSp modNotes">
        <pc:chgData name="Amandine VEROT  - Agirh" userId="S::averot@agir-h.org::53024baf-b7d1-4378-8baa-265d6397447e" providerId="AD" clId="Web-{9C2B6CD6-BD43-CD3C-222C-7EE5433B99F5}" dt="2023-09-25T15:30:08.078" v="183"/>
        <pc:sldMkLst>
          <pc:docMk/>
          <pc:sldMk cId="2035878267" sldId="519"/>
        </pc:sldMkLst>
        <pc:spChg chg="mod">
          <ac:chgData name="Amandine VEROT  - Agirh" userId="S::averot@agir-h.org::53024baf-b7d1-4378-8baa-265d6397447e" providerId="AD" clId="Web-{9C2B6CD6-BD43-CD3C-222C-7EE5433B99F5}" dt="2023-09-25T15:29:20.124" v="130" actId="20577"/>
          <ac:spMkLst>
            <pc:docMk/>
            <pc:sldMk cId="2035878267" sldId="519"/>
            <ac:spMk id="5" creationId="{E39B5DDB-33B3-E6EA-EDFC-30EEB5004AA4}"/>
          </ac:spMkLst>
        </pc:spChg>
      </pc:sldChg>
      <pc:sldChg chg="modSp add replId modNotes">
        <pc:chgData name="Amandine VEROT  - Agirh" userId="S::averot@agir-h.org::53024baf-b7d1-4378-8baa-265d6397447e" providerId="AD" clId="Web-{9C2B6CD6-BD43-CD3C-222C-7EE5433B99F5}" dt="2023-09-25T15:38:50.412" v="440" actId="20577"/>
        <pc:sldMkLst>
          <pc:docMk/>
          <pc:sldMk cId="1860848486" sldId="522"/>
        </pc:sldMkLst>
        <pc:spChg chg="mod">
          <ac:chgData name="Amandine VEROT  - Agirh" userId="S::averot@agir-h.org::53024baf-b7d1-4378-8baa-265d6397447e" providerId="AD" clId="Web-{9C2B6CD6-BD43-CD3C-222C-7EE5433B99F5}" dt="2023-09-25T15:38:50.412" v="440" actId="20577"/>
          <ac:spMkLst>
            <pc:docMk/>
            <pc:sldMk cId="1860848486" sldId="522"/>
            <ac:spMk id="5" creationId="{E39B5DDB-33B3-E6EA-EDFC-30EEB5004AA4}"/>
          </ac:spMkLst>
        </pc:spChg>
        <pc:spChg chg="mod">
          <ac:chgData name="Amandine VEROT  - Agirh" userId="S::averot@agir-h.org::53024baf-b7d1-4378-8baa-265d6397447e" providerId="AD" clId="Web-{9C2B6CD6-BD43-CD3C-222C-7EE5433B99F5}" dt="2023-09-25T15:34:14.753" v="240" actId="20577"/>
          <ac:spMkLst>
            <pc:docMk/>
            <pc:sldMk cId="1860848486" sldId="522"/>
            <ac:spMk id="7" creationId="{A9A41BB9-83F3-7C67-3A8D-91D041A6DB86}"/>
          </ac:spMkLst>
        </pc:spChg>
      </pc:sldChg>
      <pc:sldChg chg="modSp add replId">
        <pc:chgData name="Amandine VEROT  - Agirh" userId="S::averot@agir-h.org::53024baf-b7d1-4378-8baa-265d6397447e" providerId="AD" clId="Web-{9C2B6CD6-BD43-CD3C-222C-7EE5433B99F5}" dt="2023-09-25T15:40:55.601" v="448" actId="20577"/>
        <pc:sldMkLst>
          <pc:docMk/>
          <pc:sldMk cId="4190864331" sldId="523"/>
        </pc:sldMkLst>
        <pc:spChg chg="mod">
          <ac:chgData name="Amandine VEROT  - Agirh" userId="S::averot@agir-h.org::53024baf-b7d1-4378-8baa-265d6397447e" providerId="AD" clId="Web-{9C2B6CD6-BD43-CD3C-222C-7EE5433B99F5}" dt="2023-09-25T15:40:55.601" v="448" actId="20577"/>
          <ac:spMkLst>
            <pc:docMk/>
            <pc:sldMk cId="4190864331" sldId="523"/>
            <ac:spMk id="5" creationId="{E39B5DDB-33B3-E6EA-EDFC-30EEB5004AA4}"/>
          </ac:spMkLst>
        </pc:spChg>
      </pc:sldChg>
      <pc:sldChg chg="modSp add replId modNotes">
        <pc:chgData name="Amandine VEROT  - Agirh" userId="S::averot@agir-h.org::53024baf-b7d1-4378-8baa-265d6397447e" providerId="AD" clId="Web-{9C2B6CD6-BD43-CD3C-222C-7EE5433B99F5}" dt="2023-09-25T15:44:47.447" v="563" actId="20577"/>
        <pc:sldMkLst>
          <pc:docMk/>
          <pc:sldMk cId="2690588407" sldId="524"/>
        </pc:sldMkLst>
        <pc:spChg chg="mod">
          <ac:chgData name="Amandine VEROT  - Agirh" userId="S::averot@agir-h.org::53024baf-b7d1-4378-8baa-265d6397447e" providerId="AD" clId="Web-{9C2B6CD6-BD43-CD3C-222C-7EE5433B99F5}" dt="2023-09-25T15:44:47.447" v="563" actId="20577"/>
          <ac:spMkLst>
            <pc:docMk/>
            <pc:sldMk cId="2690588407" sldId="524"/>
            <ac:spMk id="5" creationId="{E39B5DDB-33B3-E6EA-EDFC-30EEB5004AA4}"/>
          </ac:spMkLst>
        </pc:spChg>
        <pc:spChg chg="mod">
          <ac:chgData name="Amandine VEROT  - Agirh" userId="S::averot@agir-h.org::53024baf-b7d1-4378-8baa-265d6397447e" providerId="AD" clId="Web-{9C2B6CD6-BD43-CD3C-222C-7EE5433B99F5}" dt="2023-09-25T15:42:00.321" v="506" actId="20577"/>
          <ac:spMkLst>
            <pc:docMk/>
            <pc:sldMk cId="2690588407" sldId="524"/>
            <ac:spMk id="7" creationId="{A9A41BB9-83F3-7C67-3A8D-91D041A6DB86}"/>
          </ac:spMkLst>
        </pc:spChg>
      </pc:sldChg>
    </pc:docChg>
  </pc:docChgLst>
  <pc:docChgLst>
    <pc:chgData name="Elise VINCENT" userId="S::evincent@agir-h.org::47c58426-a902-4def-be3d-dcef75a43c4f" providerId="AD" clId="Web-{15825175-032B-0B33-FC1E-7056CF641F3E}"/>
    <pc:docChg chg="modSld">
      <pc:chgData name="Elise VINCENT" userId="S::evincent@agir-h.org::47c58426-a902-4def-be3d-dcef75a43c4f" providerId="AD" clId="Web-{15825175-032B-0B33-FC1E-7056CF641F3E}" dt="2024-07-23T07:33:43.927" v="67" actId="20577"/>
      <pc:docMkLst>
        <pc:docMk/>
      </pc:docMkLst>
      <pc:sldChg chg="modSp">
        <pc:chgData name="Elise VINCENT" userId="S::evincent@agir-h.org::47c58426-a902-4def-be3d-dcef75a43c4f" providerId="AD" clId="Web-{15825175-032B-0B33-FC1E-7056CF641F3E}" dt="2024-07-23T07:31:42.924" v="43" actId="20577"/>
        <pc:sldMkLst>
          <pc:docMk/>
          <pc:sldMk cId="2354125695" sldId="467"/>
        </pc:sldMkLst>
        <pc:spChg chg="mod">
          <ac:chgData name="Elise VINCENT" userId="S::evincent@agir-h.org::47c58426-a902-4def-be3d-dcef75a43c4f" providerId="AD" clId="Web-{15825175-032B-0B33-FC1E-7056CF641F3E}" dt="2024-07-23T07:31:42.924" v="43" actId="20577"/>
          <ac:spMkLst>
            <pc:docMk/>
            <pc:sldMk cId="2354125695" sldId="467"/>
            <ac:spMk id="2" creationId="{D46A6707-D952-AB4B-AEA8-DB0D5637E4BC}"/>
          </ac:spMkLst>
        </pc:spChg>
      </pc:sldChg>
      <pc:sldChg chg="modSp">
        <pc:chgData name="Elise VINCENT" userId="S::evincent@agir-h.org::47c58426-a902-4def-be3d-dcef75a43c4f" providerId="AD" clId="Web-{15825175-032B-0B33-FC1E-7056CF641F3E}" dt="2024-07-23T07:29:40.092" v="31" actId="20577"/>
        <pc:sldMkLst>
          <pc:docMk/>
          <pc:sldMk cId="1922245020" sldId="497"/>
        </pc:sldMkLst>
        <pc:spChg chg="mod">
          <ac:chgData name="Elise VINCENT" userId="S::evincent@agir-h.org::47c58426-a902-4def-be3d-dcef75a43c4f" providerId="AD" clId="Web-{15825175-032B-0B33-FC1E-7056CF641F3E}" dt="2024-07-23T07:29:40.092" v="31" actId="20577"/>
          <ac:spMkLst>
            <pc:docMk/>
            <pc:sldMk cId="1922245020" sldId="497"/>
            <ac:spMk id="6" creationId="{8BE9E5FB-1A91-C403-7BC1-1C6EEF6A2CEB}"/>
          </ac:spMkLst>
        </pc:spChg>
      </pc:sldChg>
      <pc:sldChg chg="addSp delSp modSp">
        <pc:chgData name="Elise VINCENT" userId="S::evincent@agir-h.org::47c58426-a902-4def-be3d-dcef75a43c4f" providerId="AD" clId="Web-{15825175-032B-0B33-FC1E-7056CF641F3E}" dt="2024-07-23T07:32:31.409" v="56" actId="20577"/>
        <pc:sldMkLst>
          <pc:docMk/>
          <pc:sldMk cId="61684556" sldId="511"/>
        </pc:sldMkLst>
        <pc:spChg chg="mod">
          <ac:chgData name="Elise VINCENT" userId="S::evincent@agir-h.org::47c58426-a902-4def-be3d-dcef75a43c4f" providerId="AD" clId="Web-{15825175-032B-0B33-FC1E-7056CF641F3E}" dt="2024-07-23T07:32:31.409" v="56" actId="20577"/>
          <ac:spMkLst>
            <pc:docMk/>
            <pc:sldMk cId="61684556" sldId="511"/>
            <ac:spMk id="5" creationId="{E39B5DDB-33B3-E6EA-EDFC-30EEB5004AA4}"/>
          </ac:spMkLst>
        </pc:spChg>
        <pc:spChg chg="mod">
          <ac:chgData name="Elise VINCENT" userId="S::evincent@agir-h.org::47c58426-a902-4def-be3d-dcef75a43c4f" providerId="AD" clId="Web-{15825175-032B-0B33-FC1E-7056CF641F3E}" dt="2024-07-23T07:31:58.299" v="47" actId="20577"/>
          <ac:spMkLst>
            <pc:docMk/>
            <pc:sldMk cId="61684556" sldId="511"/>
            <ac:spMk id="7" creationId="{A9A41BB9-83F3-7C67-3A8D-91D041A6DB86}"/>
          </ac:spMkLst>
        </pc:spChg>
        <pc:picChg chg="add mod">
          <ac:chgData name="Elise VINCENT" userId="S::evincent@agir-h.org::47c58426-a902-4def-be3d-dcef75a43c4f" providerId="AD" clId="Web-{15825175-032B-0B33-FC1E-7056CF641F3E}" dt="2024-07-23T07:32:10.549" v="50" actId="1076"/>
          <ac:picMkLst>
            <pc:docMk/>
            <pc:sldMk cId="61684556" sldId="511"/>
            <ac:picMk id="6" creationId="{A6453167-846F-C702-40A7-34EBDB08F5F7}"/>
          </ac:picMkLst>
        </pc:picChg>
        <pc:picChg chg="del">
          <ac:chgData name="Elise VINCENT" userId="S::evincent@agir-h.org::47c58426-a902-4def-be3d-dcef75a43c4f" providerId="AD" clId="Web-{15825175-032B-0B33-FC1E-7056CF641F3E}" dt="2024-07-23T07:32:07.002" v="48"/>
          <ac:picMkLst>
            <pc:docMk/>
            <pc:sldMk cId="61684556" sldId="511"/>
            <ac:picMk id="11" creationId="{5DCB7304-1E1D-05D1-33EA-4643C7F77E57}"/>
          </ac:picMkLst>
        </pc:picChg>
      </pc:sldChg>
      <pc:sldChg chg="modSp">
        <pc:chgData name="Elise VINCENT" userId="S::evincent@agir-h.org::47c58426-a902-4def-be3d-dcef75a43c4f" providerId="AD" clId="Web-{15825175-032B-0B33-FC1E-7056CF641F3E}" dt="2024-07-23T07:33:43.927" v="67" actId="20577"/>
        <pc:sldMkLst>
          <pc:docMk/>
          <pc:sldMk cId="2202144704" sldId="531"/>
        </pc:sldMkLst>
        <pc:spChg chg="mod">
          <ac:chgData name="Elise VINCENT" userId="S::evincent@agir-h.org::47c58426-a902-4def-be3d-dcef75a43c4f" providerId="AD" clId="Web-{15825175-032B-0B33-FC1E-7056CF641F3E}" dt="2024-07-23T07:33:43.927" v="67" actId="20577"/>
          <ac:spMkLst>
            <pc:docMk/>
            <pc:sldMk cId="2202144704" sldId="531"/>
            <ac:spMk id="2" creationId="{89FFE6F1-B512-143B-F64B-386AD7D945A2}"/>
          </ac:spMkLst>
        </pc:spChg>
      </pc:sldChg>
    </pc:docChg>
  </pc:docChgLst>
  <pc:docChgLst>
    <pc:chgData name="Elise VINCENT" userId="S::evincent@agir-h.org::47c58426-a902-4def-be3d-dcef75a43c4f" providerId="AD" clId="Web-{A575BF1B-6C31-FC97-8969-B460B647DFFF}"/>
    <pc:docChg chg="modSld">
      <pc:chgData name="Elise VINCENT" userId="S::evincent@agir-h.org::47c58426-a902-4def-be3d-dcef75a43c4f" providerId="AD" clId="Web-{A575BF1B-6C31-FC97-8969-B460B647DFFF}" dt="2024-08-02T14:57:47.954" v="176"/>
      <pc:docMkLst>
        <pc:docMk/>
      </pc:docMkLst>
      <pc:sldChg chg="modSp">
        <pc:chgData name="Elise VINCENT" userId="S::evincent@agir-h.org::47c58426-a902-4def-be3d-dcef75a43c4f" providerId="AD" clId="Web-{A575BF1B-6C31-FC97-8969-B460B647DFFF}" dt="2024-08-02T14:43:07.295" v="137" actId="20577"/>
        <pc:sldMkLst>
          <pc:docMk/>
          <pc:sldMk cId="3383969852" sldId="444"/>
        </pc:sldMkLst>
        <pc:spChg chg="mod">
          <ac:chgData name="Elise VINCENT" userId="S::evincent@agir-h.org::47c58426-a902-4def-be3d-dcef75a43c4f" providerId="AD" clId="Web-{A575BF1B-6C31-FC97-8969-B460B647DFFF}" dt="2024-08-02T14:43:07.295" v="137" actId="20577"/>
          <ac:spMkLst>
            <pc:docMk/>
            <pc:sldMk cId="3383969852" sldId="444"/>
            <ac:spMk id="4" creationId="{7CE29C5B-C666-B1A2-59D3-C35E1838C817}"/>
          </ac:spMkLst>
        </pc:spChg>
      </pc:sldChg>
      <pc:sldChg chg="modNotes">
        <pc:chgData name="Elise VINCENT" userId="S::evincent@agir-h.org::47c58426-a902-4def-be3d-dcef75a43c4f" providerId="AD" clId="Web-{A575BF1B-6C31-FC97-8969-B460B647DFFF}" dt="2024-08-02T14:44:21.094" v="139"/>
        <pc:sldMkLst>
          <pc:docMk/>
          <pc:sldMk cId="702815913" sldId="466"/>
        </pc:sldMkLst>
      </pc:sldChg>
      <pc:sldChg chg="delSp">
        <pc:chgData name="Elise VINCENT" userId="S::evincent@agir-h.org::47c58426-a902-4def-be3d-dcef75a43c4f" providerId="AD" clId="Web-{A575BF1B-6C31-FC97-8969-B460B647DFFF}" dt="2024-08-02T13:12:49.303" v="0"/>
        <pc:sldMkLst>
          <pc:docMk/>
          <pc:sldMk cId="4080832972" sldId="489"/>
        </pc:sldMkLst>
        <pc:spChg chg="del">
          <ac:chgData name="Elise VINCENT" userId="S::evincent@agir-h.org::47c58426-a902-4def-be3d-dcef75a43c4f" providerId="AD" clId="Web-{A575BF1B-6C31-FC97-8969-B460B647DFFF}" dt="2024-08-02T13:12:49.303" v="0"/>
          <ac:spMkLst>
            <pc:docMk/>
            <pc:sldMk cId="4080832972" sldId="489"/>
            <ac:spMk id="3" creationId="{CA29D623-6EC6-D8DD-9FB9-16AC0D51FDD2}"/>
          </ac:spMkLst>
        </pc:spChg>
      </pc:sldChg>
      <pc:sldChg chg="modSp">
        <pc:chgData name="Elise VINCENT" userId="S::evincent@agir-h.org::47c58426-a902-4def-be3d-dcef75a43c4f" providerId="AD" clId="Web-{A575BF1B-6C31-FC97-8969-B460B647DFFF}" dt="2024-08-02T13:22:53.481" v="41" actId="20577"/>
        <pc:sldMkLst>
          <pc:docMk/>
          <pc:sldMk cId="53116663" sldId="498"/>
        </pc:sldMkLst>
        <pc:spChg chg="mod">
          <ac:chgData name="Elise VINCENT" userId="S::evincent@agir-h.org::47c58426-a902-4def-be3d-dcef75a43c4f" providerId="AD" clId="Web-{A575BF1B-6C31-FC97-8969-B460B647DFFF}" dt="2024-08-02T13:22:53.481" v="41" actId="20577"/>
          <ac:spMkLst>
            <pc:docMk/>
            <pc:sldMk cId="53116663" sldId="498"/>
            <ac:spMk id="2" creationId="{D46A6707-D952-AB4B-AEA8-DB0D5637E4BC}"/>
          </ac:spMkLst>
        </pc:spChg>
      </pc:sldChg>
      <pc:sldChg chg="modNotes">
        <pc:chgData name="Elise VINCENT" userId="S::evincent@agir-h.org::47c58426-a902-4def-be3d-dcef75a43c4f" providerId="AD" clId="Web-{A575BF1B-6C31-FC97-8969-B460B647DFFF}" dt="2024-08-02T14:57:47.954" v="176"/>
        <pc:sldMkLst>
          <pc:docMk/>
          <pc:sldMk cId="614676143" sldId="533"/>
        </pc:sldMkLst>
      </pc:sldChg>
      <pc:sldChg chg="modNotes">
        <pc:chgData name="Elise VINCENT" userId="S::evincent@agir-h.org::47c58426-a902-4def-be3d-dcef75a43c4f" providerId="AD" clId="Web-{A575BF1B-6C31-FC97-8969-B460B647DFFF}" dt="2024-08-02T13:26:47.958" v="122"/>
        <pc:sldMkLst>
          <pc:docMk/>
          <pc:sldMk cId="2577188346" sldId="548"/>
        </pc:sldMkLst>
      </pc:sldChg>
      <pc:sldChg chg="modNotes">
        <pc:chgData name="Elise VINCENT" userId="S::evincent@agir-h.org::47c58426-a902-4def-be3d-dcef75a43c4f" providerId="AD" clId="Web-{A575BF1B-6C31-FC97-8969-B460B647DFFF}" dt="2024-08-02T13:23:22.982" v="94"/>
        <pc:sldMkLst>
          <pc:docMk/>
          <pc:sldMk cId="1110263344" sldId="549"/>
        </pc:sldMkLst>
      </pc:sldChg>
      <pc:sldChg chg="modNotes">
        <pc:chgData name="Elise VINCENT" userId="S::evincent@agir-h.org::47c58426-a902-4def-be3d-dcef75a43c4f" providerId="AD" clId="Web-{A575BF1B-6C31-FC97-8969-B460B647DFFF}" dt="2024-08-02T13:22:34.824" v="39"/>
        <pc:sldMkLst>
          <pc:docMk/>
          <pc:sldMk cId="827666318" sldId="551"/>
        </pc:sldMkLst>
      </pc:sldChg>
    </pc:docChg>
  </pc:docChgLst>
  <pc:docChgLst>
    <pc:chgData name="Amandine VEROT  - Agirh" userId="S::averot@agir-h.org::53024baf-b7d1-4378-8baa-265d6397447e" providerId="AD" clId="Web-{63C8119F-6260-78CF-368A-7BCFF4CEBCD0}"/>
    <pc:docChg chg="modSld">
      <pc:chgData name="Amandine VEROT  - Agirh" userId="S::averot@agir-h.org::53024baf-b7d1-4378-8baa-265d6397447e" providerId="AD" clId="Web-{63C8119F-6260-78CF-368A-7BCFF4CEBCD0}" dt="2023-08-18T13:00:30.465" v="1" actId="20577"/>
      <pc:docMkLst>
        <pc:docMk/>
      </pc:docMkLst>
      <pc:sldChg chg="modSp">
        <pc:chgData name="Amandine VEROT  - Agirh" userId="S::averot@agir-h.org::53024baf-b7d1-4378-8baa-265d6397447e" providerId="AD" clId="Web-{63C8119F-6260-78CF-368A-7BCFF4CEBCD0}" dt="2023-08-18T13:00:30.465" v="1" actId="20577"/>
        <pc:sldMkLst>
          <pc:docMk/>
          <pc:sldMk cId="2263209143" sldId="496"/>
        </pc:sldMkLst>
        <pc:spChg chg="mod">
          <ac:chgData name="Amandine VEROT  - Agirh" userId="S::averot@agir-h.org::53024baf-b7d1-4378-8baa-265d6397447e" providerId="AD" clId="Web-{63C8119F-6260-78CF-368A-7BCFF4CEBCD0}" dt="2023-08-18T13:00:30.465" v="1" actId="20577"/>
          <ac:spMkLst>
            <pc:docMk/>
            <pc:sldMk cId="2263209143" sldId="496"/>
            <ac:spMk id="3" creationId="{443C3943-B5FD-211D-170B-80602970FCB3}"/>
          </ac:spMkLst>
        </pc:spChg>
      </pc:sldChg>
    </pc:docChg>
  </pc:docChgLst>
  <pc:docChgLst>
    <pc:chgData name="Elise VINCENT" userId="S::evincent@agir-h.org::47c58426-a902-4def-be3d-dcef75a43c4f" providerId="AD" clId="Web-{9B8A6423-461F-1E99-A0CC-72068B8E56E4}"/>
    <pc:docChg chg="addSld delSld modSld sldOrd">
      <pc:chgData name="Elise VINCENT" userId="S::evincent@agir-h.org::47c58426-a902-4def-be3d-dcef75a43c4f" providerId="AD" clId="Web-{9B8A6423-461F-1E99-A0CC-72068B8E56E4}" dt="2024-07-09T08:42:55.290" v="196" actId="20577"/>
      <pc:docMkLst>
        <pc:docMk/>
      </pc:docMkLst>
      <pc:sldChg chg="modSp">
        <pc:chgData name="Elise VINCENT" userId="S::evincent@agir-h.org::47c58426-a902-4def-be3d-dcef75a43c4f" providerId="AD" clId="Web-{9B8A6423-461F-1E99-A0CC-72068B8E56E4}" dt="2024-07-09T08:42:55.290" v="196" actId="20577"/>
        <pc:sldMkLst>
          <pc:docMk/>
          <pc:sldMk cId="702815913" sldId="466"/>
        </pc:sldMkLst>
        <pc:spChg chg="mod">
          <ac:chgData name="Elise VINCENT" userId="S::evincent@agir-h.org::47c58426-a902-4def-be3d-dcef75a43c4f" providerId="AD" clId="Web-{9B8A6423-461F-1E99-A0CC-72068B8E56E4}" dt="2024-07-09T08:42:55.290" v="196" actId="20577"/>
          <ac:spMkLst>
            <pc:docMk/>
            <pc:sldMk cId="702815913" sldId="466"/>
            <ac:spMk id="2" creationId="{D46A6707-D952-AB4B-AEA8-DB0D5637E4BC}"/>
          </ac:spMkLst>
        </pc:spChg>
      </pc:sldChg>
      <pc:sldChg chg="modSp">
        <pc:chgData name="Elise VINCENT" userId="S::evincent@agir-h.org::47c58426-a902-4def-be3d-dcef75a43c4f" providerId="AD" clId="Web-{9B8A6423-461F-1E99-A0CC-72068B8E56E4}" dt="2024-07-09T08:24:57.090" v="190" actId="20577"/>
        <pc:sldMkLst>
          <pc:docMk/>
          <pc:sldMk cId="2354125695" sldId="467"/>
        </pc:sldMkLst>
        <pc:spChg chg="mod">
          <ac:chgData name="Elise VINCENT" userId="S::evincent@agir-h.org::47c58426-a902-4def-be3d-dcef75a43c4f" providerId="AD" clId="Web-{9B8A6423-461F-1E99-A0CC-72068B8E56E4}" dt="2024-07-09T08:24:57.090" v="190" actId="20577"/>
          <ac:spMkLst>
            <pc:docMk/>
            <pc:sldMk cId="2354125695" sldId="467"/>
            <ac:spMk id="2" creationId="{D46A6707-D952-AB4B-AEA8-DB0D5637E4BC}"/>
          </ac:spMkLst>
        </pc:spChg>
      </pc:sldChg>
      <pc:sldChg chg="del">
        <pc:chgData name="Elise VINCENT" userId="S::evincent@agir-h.org::47c58426-a902-4def-be3d-dcef75a43c4f" providerId="AD" clId="Web-{9B8A6423-461F-1E99-A0CC-72068B8E56E4}" dt="2024-07-09T08:24:32.387" v="185"/>
        <pc:sldMkLst>
          <pc:docMk/>
          <pc:sldMk cId="4157640830" sldId="500"/>
        </pc:sldMkLst>
      </pc:sldChg>
      <pc:sldChg chg="del">
        <pc:chgData name="Elise VINCENT" userId="S::evincent@agir-h.org::47c58426-a902-4def-be3d-dcef75a43c4f" providerId="AD" clId="Web-{9B8A6423-461F-1E99-A0CC-72068B8E56E4}" dt="2024-07-09T08:24:34.043" v="187"/>
        <pc:sldMkLst>
          <pc:docMk/>
          <pc:sldMk cId="4002937029" sldId="502"/>
        </pc:sldMkLst>
      </pc:sldChg>
      <pc:sldChg chg="del">
        <pc:chgData name="Elise VINCENT" userId="S::evincent@agir-h.org::47c58426-a902-4def-be3d-dcef75a43c4f" providerId="AD" clId="Web-{9B8A6423-461F-1E99-A0CC-72068B8E56E4}" dt="2024-07-09T08:24:27.543" v="179"/>
        <pc:sldMkLst>
          <pc:docMk/>
          <pc:sldMk cId="3661311509" sldId="504"/>
        </pc:sldMkLst>
      </pc:sldChg>
      <pc:sldChg chg="del">
        <pc:chgData name="Elise VINCENT" userId="S::evincent@agir-h.org::47c58426-a902-4def-be3d-dcef75a43c4f" providerId="AD" clId="Web-{9B8A6423-461F-1E99-A0CC-72068B8E56E4}" dt="2024-07-09T08:24:28.434" v="180"/>
        <pc:sldMkLst>
          <pc:docMk/>
          <pc:sldMk cId="3660295338" sldId="505"/>
        </pc:sldMkLst>
      </pc:sldChg>
      <pc:sldChg chg="addSp delSp modSp">
        <pc:chgData name="Elise VINCENT" userId="S::evincent@agir-h.org::47c58426-a902-4def-be3d-dcef75a43c4f" providerId="AD" clId="Web-{9B8A6423-461F-1E99-A0CC-72068B8E56E4}" dt="2024-07-09T08:02:12.841" v="6"/>
        <pc:sldMkLst>
          <pc:docMk/>
          <pc:sldMk cId="3449996991" sldId="506"/>
        </pc:sldMkLst>
        <pc:picChg chg="add mod modCrop">
          <ac:chgData name="Elise VINCENT" userId="S::evincent@agir-h.org::47c58426-a902-4def-be3d-dcef75a43c4f" providerId="AD" clId="Web-{9B8A6423-461F-1E99-A0CC-72068B8E56E4}" dt="2024-07-09T08:02:12.841" v="6"/>
          <ac:picMkLst>
            <pc:docMk/>
            <pc:sldMk cId="3449996991" sldId="506"/>
            <ac:picMk id="2" creationId="{6B33E789-673A-93F3-C074-22C798A199D3}"/>
          </ac:picMkLst>
        </pc:picChg>
        <pc:picChg chg="del">
          <ac:chgData name="Elise VINCENT" userId="S::evincent@agir-h.org::47c58426-a902-4def-be3d-dcef75a43c4f" providerId="AD" clId="Web-{9B8A6423-461F-1E99-A0CC-72068B8E56E4}" dt="2024-07-09T08:01:39.309" v="0"/>
          <ac:picMkLst>
            <pc:docMk/>
            <pc:sldMk cId="3449996991" sldId="506"/>
            <ac:picMk id="13" creationId="{3C978E7C-8404-F959-3634-EC167902B5E9}"/>
          </ac:picMkLst>
        </pc:picChg>
      </pc:sldChg>
      <pc:sldChg chg="del">
        <pc:chgData name="Elise VINCENT" userId="S::evincent@agir-h.org::47c58426-a902-4def-be3d-dcef75a43c4f" providerId="AD" clId="Web-{9B8A6423-461F-1E99-A0CC-72068B8E56E4}" dt="2024-07-09T08:24:29.278" v="181"/>
        <pc:sldMkLst>
          <pc:docMk/>
          <pc:sldMk cId="930541473" sldId="507"/>
        </pc:sldMkLst>
      </pc:sldChg>
      <pc:sldChg chg="del">
        <pc:chgData name="Elise VINCENT" userId="S::evincent@agir-h.org::47c58426-a902-4def-be3d-dcef75a43c4f" providerId="AD" clId="Web-{9B8A6423-461F-1E99-A0CC-72068B8E56E4}" dt="2024-07-09T08:24:33.059" v="186"/>
        <pc:sldMkLst>
          <pc:docMk/>
          <pc:sldMk cId="3432086435" sldId="518"/>
        </pc:sldMkLst>
      </pc:sldChg>
      <pc:sldChg chg="modSp">
        <pc:chgData name="Elise VINCENT" userId="S::evincent@agir-h.org::47c58426-a902-4def-be3d-dcef75a43c4f" providerId="AD" clId="Web-{9B8A6423-461F-1E99-A0CC-72068B8E56E4}" dt="2024-07-09T08:24:49.168" v="188" actId="20577"/>
        <pc:sldMkLst>
          <pc:docMk/>
          <pc:sldMk cId="828841464" sldId="520"/>
        </pc:sldMkLst>
        <pc:spChg chg="mod">
          <ac:chgData name="Elise VINCENT" userId="S::evincent@agir-h.org::47c58426-a902-4def-be3d-dcef75a43c4f" providerId="AD" clId="Web-{9B8A6423-461F-1E99-A0CC-72068B8E56E4}" dt="2024-07-09T08:24:49.168" v="188" actId="20577"/>
          <ac:spMkLst>
            <pc:docMk/>
            <pc:sldMk cId="828841464" sldId="520"/>
            <ac:spMk id="2" creationId="{D46A6707-D952-AB4B-AEA8-DB0D5637E4BC}"/>
          </ac:spMkLst>
        </pc:spChg>
      </pc:sldChg>
      <pc:sldChg chg="del">
        <pc:chgData name="Elise VINCENT" userId="S::evincent@agir-h.org::47c58426-a902-4def-be3d-dcef75a43c4f" providerId="AD" clId="Web-{9B8A6423-461F-1E99-A0CC-72068B8E56E4}" dt="2024-07-09T08:24:29.996" v="182"/>
        <pc:sldMkLst>
          <pc:docMk/>
          <pc:sldMk cId="2832711374" sldId="527"/>
        </pc:sldMkLst>
      </pc:sldChg>
      <pc:sldChg chg="del">
        <pc:chgData name="Elise VINCENT" userId="S::evincent@agir-h.org::47c58426-a902-4def-be3d-dcef75a43c4f" providerId="AD" clId="Web-{9B8A6423-461F-1E99-A0CC-72068B8E56E4}" dt="2024-07-09T08:24:30.965" v="183"/>
        <pc:sldMkLst>
          <pc:docMk/>
          <pc:sldMk cId="2118043368" sldId="528"/>
        </pc:sldMkLst>
      </pc:sldChg>
      <pc:sldChg chg="del">
        <pc:chgData name="Elise VINCENT" userId="S::evincent@agir-h.org::47c58426-a902-4def-be3d-dcef75a43c4f" providerId="AD" clId="Web-{9B8A6423-461F-1E99-A0CC-72068B8E56E4}" dt="2024-07-09T08:24:31.684" v="184"/>
        <pc:sldMkLst>
          <pc:docMk/>
          <pc:sldMk cId="1856346424" sldId="529"/>
        </pc:sldMkLst>
      </pc:sldChg>
      <pc:sldChg chg="addSp delSp modSp">
        <pc:chgData name="Elise VINCENT" userId="S::evincent@agir-h.org::47c58426-a902-4def-be3d-dcef75a43c4f" providerId="AD" clId="Web-{9B8A6423-461F-1E99-A0CC-72068B8E56E4}" dt="2024-07-09T08:23:33.761" v="169" actId="1076"/>
        <pc:sldMkLst>
          <pc:docMk/>
          <pc:sldMk cId="571041917" sldId="540"/>
        </pc:sldMkLst>
        <pc:spChg chg="add mod topLvl">
          <ac:chgData name="Elise VINCENT" userId="S::evincent@agir-h.org::47c58426-a902-4def-be3d-dcef75a43c4f" providerId="AD" clId="Web-{9B8A6423-461F-1E99-A0CC-72068B8E56E4}" dt="2024-07-09T08:23:19.871" v="167"/>
          <ac:spMkLst>
            <pc:docMk/>
            <pc:sldMk cId="571041917" sldId="540"/>
            <ac:spMk id="12" creationId="{4C1E3AFA-C174-2978-C441-CC23C9708D12}"/>
          </ac:spMkLst>
        </pc:spChg>
        <pc:spChg chg="add mod topLvl">
          <ac:chgData name="Elise VINCENT" userId="S::evincent@agir-h.org::47c58426-a902-4def-be3d-dcef75a43c4f" providerId="AD" clId="Web-{9B8A6423-461F-1E99-A0CC-72068B8E56E4}" dt="2024-07-09T08:23:19.871" v="167"/>
          <ac:spMkLst>
            <pc:docMk/>
            <pc:sldMk cId="571041917" sldId="540"/>
            <ac:spMk id="16" creationId="{9ED9F55A-B66D-2435-EEC6-CADC5671F27A}"/>
          </ac:spMkLst>
        </pc:spChg>
        <pc:spChg chg="add mod topLvl">
          <ac:chgData name="Elise VINCENT" userId="S::evincent@agir-h.org::47c58426-a902-4def-be3d-dcef75a43c4f" providerId="AD" clId="Web-{9B8A6423-461F-1E99-A0CC-72068B8E56E4}" dt="2024-07-09T08:23:19.871" v="167"/>
          <ac:spMkLst>
            <pc:docMk/>
            <pc:sldMk cId="571041917" sldId="540"/>
            <ac:spMk id="18" creationId="{726D2BA0-17E7-46E1-3D17-EC97F44F9CD5}"/>
          </ac:spMkLst>
        </pc:spChg>
        <pc:spChg chg="add mod topLvl">
          <ac:chgData name="Elise VINCENT" userId="S::evincent@agir-h.org::47c58426-a902-4def-be3d-dcef75a43c4f" providerId="AD" clId="Web-{9B8A6423-461F-1E99-A0CC-72068B8E56E4}" dt="2024-07-09T08:23:33.761" v="169" actId="1076"/>
          <ac:spMkLst>
            <pc:docMk/>
            <pc:sldMk cId="571041917" sldId="540"/>
            <ac:spMk id="20" creationId="{97AAF00F-90B0-0371-FB2C-80515CC46EA6}"/>
          </ac:spMkLst>
        </pc:spChg>
        <pc:spChg chg="add mod topLvl">
          <ac:chgData name="Elise VINCENT" userId="S::evincent@agir-h.org::47c58426-a902-4def-be3d-dcef75a43c4f" providerId="AD" clId="Web-{9B8A6423-461F-1E99-A0CC-72068B8E56E4}" dt="2024-07-09T08:23:28.433" v="168" actId="1076"/>
          <ac:spMkLst>
            <pc:docMk/>
            <pc:sldMk cId="571041917" sldId="540"/>
            <ac:spMk id="22" creationId="{97339585-A431-69FE-12B6-84C87957B505}"/>
          </ac:spMkLst>
        </pc:spChg>
        <pc:spChg chg="add del mod">
          <ac:chgData name="Elise VINCENT" userId="S::evincent@agir-h.org::47c58426-a902-4def-be3d-dcef75a43c4f" providerId="AD" clId="Web-{9B8A6423-461F-1E99-A0CC-72068B8E56E4}" dt="2024-07-09T08:12:29.754" v="96"/>
          <ac:spMkLst>
            <pc:docMk/>
            <pc:sldMk cId="571041917" sldId="540"/>
            <ac:spMk id="23" creationId="{81FE65F6-8C16-27C2-F504-EA726FF0CF28}"/>
          </ac:spMkLst>
        </pc:spChg>
        <pc:spChg chg="add mod">
          <ac:chgData name="Elise VINCENT" userId="S::evincent@agir-h.org::47c58426-a902-4def-be3d-dcef75a43c4f" providerId="AD" clId="Web-{9B8A6423-461F-1E99-A0CC-72068B8E56E4}" dt="2024-07-09T08:22:47.401" v="162" actId="1076"/>
          <ac:spMkLst>
            <pc:docMk/>
            <pc:sldMk cId="571041917" sldId="540"/>
            <ac:spMk id="28" creationId="{A5C83384-C571-4925-D7AC-49F8892CD18F}"/>
          </ac:spMkLst>
        </pc:spChg>
        <pc:grpChg chg="add del mod">
          <ac:chgData name="Elise VINCENT" userId="S::evincent@agir-h.org::47c58426-a902-4def-be3d-dcef75a43c4f" providerId="AD" clId="Web-{9B8A6423-461F-1E99-A0CC-72068B8E56E4}" dt="2024-07-09T08:23:19.871" v="167"/>
          <ac:grpSpMkLst>
            <pc:docMk/>
            <pc:sldMk cId="571041917" sldId="540"/>
            <ac:grpSpMk id="25" creationId="{B1931BE5-A953-8093-D8D6-BA4ADAA13F49}"/>
          </ac:grpSpMkLst>
        </pc:grpChg>
        <pc:picChg chg="add">
          <ac:chgData name="Elise VINCENT" userId="S::evincent@agir-h.org::47c58426-a902-4def-be3d-dcef75a43c4f" providerId="AD" clId="Web-{9B8A6423-461F-1E99-A0CC-72068B8E56E4}" dt="2024-07-09T08:02:30.013" v="7"/>
          <ac:picMkLst>
            <pc:docMk/>
            <pc:sldMk cId="571041917" sldId="540"/>
            <ac:picMk id="4" creationId="{039D2ACA-03BA-4671-E3D2-5D83BBF07A55}"/>
          </ac:picMkLst>
        </pc:picChg>
        <pc:picChg chg="add mod topLvl">
          <ac:chgData name="Elise VINCENT" userId="S::evincent@agir-h.org::47c58426-a902-4def-be3d-dcef75a43c4f" providerId="AD" clId="Web-{9B8A6423-461F-1E99-A0CC-72068B8E56E4}" dt="2024-07-09T08:23:19.871" v="167"/>
          <ac:picMkLst>
            <pc:docMk/>
            <pc:sldMk cId="571041917" sldId="540"/>
            <ac:picMk id="6" creationId="{FE475086-8D91-F7CC-C14A-F62D3DB9DC47}"/>
          </ac:picMkLst>
        </pc:picChg>
        <pc:picChg chg="del">
          <ac:chgData name="Elise VINCENT" userId="S::evincent@agir-h.org::47c58426-a902-4def-be3d-dcef75a43c4f" providerId="AD" clId="Web-{9B8A6423-461F-1E99-A0CC-72068B8E56E4}" dt="2024-07-09T08:02:32.107" v="8"/>
          <ac:picMkLst>
            <pc:docMk/>
            <pc:sldMk cId="571041917" sldId="540"/>
            <ac:picMk id="13" creationId="{3C978E7C-8404-F959-3634-EC167902B5E9}"/>
          </ac:picMkLst>
        </pc:picChg>
        <pc:picChg chg="add mod topLvl">
          <ac:chgData name="Elise VINCENT" userId="S::evincent@agir-h.org::47c58426-a902-4def-be3d-dcef75a43c4f" providerId="AD" clId="Web-{9B8A6423-461F-1E99-A0CC-72068B8E56E4}" dt="2024-07-09T08:23:19.871" v="167"/>
          <ac:picMkLst>
            <pc:docMk/>
            <pc:sldMk cId="571041917" sldId="540"/>
            <ac:picMk id="15" creationId="{BF5EBFCA-7FB1-B6C4-2D21-D8EC3B4A9F32}"/>
          </ac:picMkLst>
        </pc:picChg>
        <pc:picChg chg="add mod topLvl">
          <ac:chgData name="Elise VINCENT" userId="S::evincent@agir-h.org::47c58426-a902-4def-be3d-dcef75a43c4f" providerId="AD" clId="Web-{9B8A6423-461F-1E99-A0CC-72068B8E56E4}" dt="2024-07-09T08:23:19.871" v="167"/>
          <ac:picMkLst>
            <pc:docMk/>
            <pc:sldMk cId="571041917" sldId="540"/>
            <ac:picMk id="17" creationId="{D07AFB7A-C4D7-B616-D87C-CC8A3FCE9A8C}"/>
          </ac:picMkLst>
        </pc:picChg>
        <pc:picChg chg="add mod topLvl">
          <ac:chgData name="Elise VINCENT" userId="S::evincent@agir-h.org::47c58426-a902-4def-be3d-dcef75a43c4f" providerId="AD" clId="Web-{9B8A6423-461F-1E99-A0CC-72068B8E56E4}" dt="2024-07-09T08:23:19.871" v="167"/>
          <ac:picMkLst>
            <pc:docMk/>
            <pc:sldMk cId="571041917" sldId="540"/>
            <ac:picMk id="19" creationId="{1E059E9F-AB3F-189F-5AC3-4F619C42397A}"/>
          </ac:picMkLst>
        </pc:picChg>
        <pc:picChg chg="add mod topLvl">
          <ac:chgData name="Elise VINCENT" userId="S::evincent@agir-h.org::47c58426-a902-4def-be3d-dcef75a43c4f" providerId="AD" clId="Web-{9B8A6423-461F-1E99-A0CC-72068B8E56E4}" dt="2024-07-09T08:23:19.871" v="167"/>
          <ac:picMkLst>
            <pc:docMk/>
            <pc:sldMk cId="571041917" sldId="540"/>
            <ac:picMk id="21" creationId="{3A6F4952-81DD-C3A6-F739-41C51708124C}"/>
          </ac:picMkLst>
        </pc:picChg>
        <pc:picChg chg="add mod topLvl">
          <ac:chgData name="Elise VINCENT" userId="S::evincent@agir-h.org::47c58426-a902-4def-be3d-dcef75a43c4f" providerId="AD" clId="Web-{9B8A6423-461F-1E99-A0CC-72068B8E56E4}" dt="2024-07-09T08:23:19.871" v="167"/>
          <ac:picMkLst>
            <pc:docMk/>
            <pc:sldMk cId="571041917" sldId="540"/>
            <ac:picMk id="24" creationId="{2753EEFE-70E1-6A6F-74BA-E1179750C056}"/>
          </ac:picMkLst>
        </pc:picChg>
        <pc:picChg chg="add del mod">
          <ac:chgData name="Elise VINCENT" userId="S::evincent@agir-h.org::47c58426-a902-4def-be3d-dcef75a43c4f" providerId="AD" clId="Web-{9B8A6423-461F-1E99-A0CC-72068B8E56E4}" dt="2024-07-09T08:22:17.745" v="141"/>
          <ac:picMkLst>
            <pc:docMk/>
            <pc:sldMk cId="571041917" sldId="540"/>
            <ac:picMk id="26" creationId="{5EA52FEF-B932-BEA2-0142-0C29936E4381}"/>
          </ac:picMkLst>
        </pc:picChg>
      </pc:sldChg>
      <pc:sldChg chg="addSp delSp modSp add ord replId">
        <pc:chgData name="Elise VINCENT" userId="S::evincent@agir-h.org::47c58426-a902-4def-be3d-dcef75a43c4f" providerId="AD" clId="Web-{9B8A6423-461F-1E99-A0CC-72068B8E56E4}" dt="2024-07-09T08:24:08.309" v="178"/>
        <pc:sldMkLst>
          <pc:docMk/>
          <pc:sldMk cId="2734179613" sldId="541"/>
        </pc:sldMkLst>
        <pc:spChg chg="mod">
          <ac:chgData name="Elise VINCENT" userId="S::evincent@agir-h.org::47c58426-a902-4def-be3d-dcef75a43c4f" providerId="AD" clId="Web-{9B8A6423-461F-1E99-A0CC-72068B8E56E4}" dt="2024-07-09T08:23:51.324" v="172" actId="20577"/>
          <ac:spMkLst>
            <pc:docMk/>
            <pc:sldMk cId="2734179613" sldId="541"/>
            <ac:spMk id="3" creationId="{E8800A0C-E6DA-E6F2-A9EA-F2B77F114CE0}"/>
          </ac:spMkLst>
        </pc:spChg>
        <pc:spChg chg="del mod">
          <ac:chgData name="Elise VINCENT" userId="S::evincent@agir-h.org::47c58426-a902-4def-be3d-dcef75a43c4f" providerId="AD" clId="Web-{9B8A6423-461F-1E99-A0CC-72068B8E56E4}" dt="2024-07-09T08:24:07.340" v="177"/>
          <ac:spMkLst>
            <pc:docMk/>
            <pc:sldMk cId="2734179613" sldId="541"/>
            <ac:spMk id="5" creationId="{E39B5DDB-33B3-E6EA-EDFC-30EEB5004AA4}"/>
          </ac:spMkLst>
        </pc:spChg>
        <pc:spChg chg="add del">
          <ac:chgData name="Elise VINCENT" userId="S::evincent@agir-h.org::47c58426-a902-4def-be3d-dcef75a43c4f" providerId="AD" clId="Web-{9B8A6423-461F-1E99-A0CC-72068B8E56E4}" dt="2024-07-09T08:24:02.793" v="174"/>
          <ac:spMkLst>
            <pc:docMk/>
            <pc:sldMk cId="2734179613" sldId="541"/>
            <ac:spMk id="6" creationId="{19297BC9-DC6B-F201-37B0-C32CD420D180}"/>
          </ac:spMkLst>
        </pc:spChg>
        <pc:spChg chg="add">
          <ac:chgData name="Elise VINCENT" userId="S::evincent@agir-h.org::47c58426-a902-4def-be3d-dcef75a43c4f" providerId="AD" clId="Web-{9B8A6423-461F-1E99-A0CC-72068B8E56E4}" dt="2024-07-09T08:24:08.309" v="178"/>
          <ac:spMkLst>
            <pc:docMk/>
            <pc:sldMk cId="2734179613" sldId="541"/>
            <ac:spMk id="12" creationId="{A3960F52-8910-611D-35AD-2DDE710428A6}"/>
          </ac:spMkLst>
        </pc:spChg>
      </pc:sldChg>
    </pc:docChg>
  </pc:docChgLst>
  <pc:docChgLst>
    <pc:chgData name="Elise VINCENT" userId="S::evincent@agir-h.org::47c58426-a902-4def-be3d-dcef75a43c4f" providerId="AD" clId="Web-{F797EC22-2492-CE1F-BC6F-33FF6D132EF0}"/>
    <pc:docChg chg="modSld">
      <pc:chgData name="Elise VINCENT" userId="S::evincent@agir-h.org::47c58426-a902-4def-be3d-dcef75a43c4f" providerId="AD" clId="Web-{F797EC22-2492-CE1F-BC6F-33FF6D132EF0}" dt="2024-09-19T09:51:23.232" v="14" actId="20577"/>
      <pc:docMkLst>
        <pc:docMk/>
      </pc:docMkLst>
      <pc:sldChg chg="modSp">
        <pc:chgData name="Elise VINCENT" userId="S::evincent@agir-h.org::47c58426-a902-4def-be3d-dcef75a43c4f" providerId="AD" clId="Web-{F797EC22-2492-CE1F-BC6F-33FF6D132EF0}" dt="2024-09-19T09:51:23.232" v="14" actId="20577"/>
        <pc:sldMkLst>
          <pc:docMk/>
          <pc:sldMk cId="2202144704" sldId="531"/>
        </pc:sldMkLst>
        <pc:spChg chg="mod">
          <ac:chgData name="Elise VINCENT" userId="S::evincent@agir-h.org::47c58426-a902-4def-be3d-dcef75a43c4f" providerId="AD" clId="Web-{F797EC22-2492-CE1F-BC6F-33FF6D132EF0}" dt="2024-09-19T09:51:23.232" v="14" actId="20577"/>
          <ac:spMkLst>
            <pc:docMk/>
            <pc:sldMk cId="2202144704" sldId="531"/>
            <ac:spMk id="2" creationId="{89FFE6F1-B512-143B-F64B-386AD7D945A2}"/>
          </ac:spMkLst>
        </pc:spChg>
      </pc:sldChg>
    </pc:docChg>
  </pc:docChgLst>
  <pc:docChgLst>
    <pc:chgData name="Amandine VEROT  - Agirh" userId="53024baf-b7d1-4378-8baa-265d6397447e" providerId="ADAL" clId="{AFA40E41-949C-4A84-854A-840226ED364A}"/>
    <pc:docChg chg="undo custSel addSld modSld">
      <pc:chgData name="Amandine VEROT  - Agirh" userId="53024baf-b7d1-4378-8baa-265d6397447e" providerId="ADAL" clId="{AFA40E41-949C-4A84-854A-840226ED364A}" dt="2023-10-13T12:09:35.071" v="132"/>
      <pc:docMkLst>
        <pc:docMk/>
      </pc:docMkLst>
      <pc:sldChg chg="addSp delSp modSp mod">
        <pc:chgData name="Amandine VEROT  - Agirh" userId="53024baf-b7d1-4378-8baa-265d6397447e" providerId="ADAL" clId="{AFA40E41-949C-4A84-854A-840226ED364A}" dt="2023-10-13T11:37:28.375" v="50" actId="20577"/>
        <pc:sldMkLst>
          <pc:docMk/>
          <pc:sldMk cId="3661311509" sldId="504"/>
        </pc:sldMkLst>
        <pc:graphicFrameChg chg="add mod modGraphic">
          <ac:chgData name="Amandine VEROT  - Agirh" userId="53024baf-b7d1-4378-8baa-265d6397447e" providerId="ADAL" clId="{AFA40E41-949C-4A84-854A-840226ED364A}" dt="2023-10-13T11:37:28.375" v="50" actId="20577"/>
          <ac:graphicFrameMkLst>
            <pc:docMk/>
            <pc:sldMk cId="3661311509" sldId="504"/>
            <ac:graphicFrameMk id="2" creationId="{E783C1EA-0081-F760-179D-7AFE60F16857}"/>
          </ac:graphicFrameMkLst>
        </pc:graphicFrameChg>
        <pc:graphicFrameChg chg="del">
          <ac:chgData name="Amandine VEROT  - Agirh" userId="53024baf-b7d1-4378-8baa-265d6397447e" providerId="ADAL" clId="{AFA40E41-949C-4A84-854A-840226ED364A}" dt="2023-10-13T10:11:45.722" v="0" actId="478"/>
          <ac:graphicFrameMkLst>
            <pc:docMk/>
            <pc:sldMk cId="3661311509" sldId="504"/>
            <ac:graphicFrameMk id="7" creationId="{A5E7A72A-E530-393F-74DE-E94356C018FE}"/>
          </ac:graphicFrameMkLst>
        </pc:graphicFrameChg>
      </pc:sldChg>
      <pc:sldChg chg="addSp delSp modSp mod">
        <pc:chgData name="Amandine VEROT  - Agirh" userId="53024baf-b7d1-4378-8baa-265d6397447e" providerId="ADAL" clId="{AFA40E41-949C-4A84-854A-840226ED364A}" dt="2023-10-13T11:37:31.119" v="51" actId="6549"/>
        <pc:sldMkLst>
          <pc:docMk/>
          <pc:sldMk cId="3660295338" sldId="505"/>
        </pc:sldMkLst>
        <pc:graphicFrameChg chg="add del mod modGraphic">
          <ac:chgData name="Amandine VEROT  - Agirh" userId="53024baf-b7d1-4378-8baa-265d6397447e" providerId="ADAL" clId="{AFA40E41-949C-4A84-854A-840226ED364A}" dt="2023-10-13T11:36:09.980" v="27" actId="478"/>
          <ac:graphicFrameMkLst>
            <pc:docMk/>
            <pc:sldMk cId="3660295338" sldId="505"/>
            <ac:graphicFrameMk id="2" creationId="{1A207F21-B1DF-1816-5C87-4F59E170D0DF}"/>
          </ac:graphicFrameMkLst>
        </pc:graphicFrameChg>
        <pc:graphicFrameChg chg="del">
          <ac:chgData name="Amandine VEROT  - Agirh" userId="53024baf-b7d1-4378-8baa-265d6397447e" providerId="ADAL" clId="{AFA40E41-949C-4A84-854A-840226ED364A}" dt="2023-10-13T10:12:18.476" v="19" actId="478"/>
          <ac:graphicFrameMkLst>
            <pc:docMk/>
            <pc:sldMk cId="3660295338" sldId="505"/>
            <ac:graphicFrameMk id="4" creationId="{A4D767E6-30AA-9608-3BF3-534C95034A53}"/>
          </ac:graphicFrameMkLst>
        </pc:graphicFrameChg>
        <pc:graphicFrameChg chg="add mod modGraphic">
          <ac:chgData name="Amandine VEROT  - Agirh" userId="53024baf-b7d1-4378-8baa-265d6397447e" providerId="ADAL" clId="{AFA40E41-949C-4A84-854A-840226ED364A}" dt="2023-10-13T11:37:31.119" v="51" actId="6549"/>
          <ac:graphicFrameMkLst>
            <pc:docMk/>
            <pc:sldMk cId="3660295338" sldId="505"/>
            <ac:graphicFrameMk id="5" creationId="{CD55062D-3F33-382B-596F-A8E3033F1C5A}"/>
          </ac:graphicFrameMkLst>
        </pc:graphicFrameChg>
      </pc:sldChg>
      <pc:sldChg chg="addSp delSp modSp mod">
        <pc:chgData name="Amandine VEROT  - Agirh" userId="53024baf-b7d1-4378-8baa-265d6397447e" providerId="ADAL" clId="{AFA40E41-949C-4A84-854A-840226ED364A}" dt="2023-10-13T11:38:21.674" v="64" actId="1076"/>
        <pc:sldMkLst>
          <pc:docMk/>
          <pc:sldMk cId="930541473" sldId="507"/>
        </pc:sldMkLst>
        <pc:graphicFrameChg chg="add mod modGraphic">
          <ac:chgData name="Amandine VEROT  - Agirh" userId="53024baf-b7d1-4378-8baa-265d6397447e" providerId="ADAL" clId="{AFA40E41-949C-4A84-854A-840226ED364A}" dt="2023-10-13T11:38:21.674" v="64" actId="1076"/>
          <ac:graphicFrameMkLst>
            <pc:docMk/>
            <pc:sldMk cId="930541473" sldId="507"/>
            <ac:graphicFrameMk id="2" creationId="{BC3ACCD3-50E7-C0A6-EDEB-6F925F89E710}"/>
          </ac:graphicFrameMkLst>
        </pc:graphicFrameChg>
        <pc:graphicFrameChg chg="del modGraphic">
          <ac:chgData name="Amandine VEROT  - Agirh" userId="53024baf-b7d1-4378-8baa-265d6397447e" providerId="ADAL" clId="{AFA40E41-949C-4A84-854A-840226ED364A}" dt="2023-10-13T10:12:24.197" v="21" actId="478"/>
          <ac:graphicFrameMkLst>
            <pc:docMk/>
            <pc:sldMk cId="930541473" sldId="507"/>
            <ac:graphicFrameMk id="4" creationId="{A4D767E6-30AA-9608-3BF3-534C95034A53}"/>
          </ac:graphicFrameMkLst>
        </pc:graphicFrameChg>
      </pc:sldChg>
      <pc:sldChg chg="addSp delSp modSp mod">
        <pc:chgData name="Amandine VEROT  - Agirh" userId="53024baf-b7d1-4378-8baa-265d6397447e" providerId="ADAL" clId="{AFA40E41-949C-4A84-854A-840226ED364A}" dt="2023-10-13T12:09:35.071" v="132"/>
        <pc:sldMkLst>
          <pc:docMk/>
          <pc:sldMk cId="1258853932" sldId="521"/>
        </pc:sldMkLst>
        <pc:graphicFrameChg chg="add mod">
          <ac:chgData name="Amandine VEROT  - Agirh" userId="53024baf-b7d1-4378-8baa-265d6397447e" providerId="ADAL" clId="{AFA40E41-949C-4A84-854A-840226ED364A}" dt="2023-10-13T12:09:35.071" v="132"/>
          <ac:graphicFrameMkLst>
            <pc:docMk/>
            <pc:sldMk cId="1258853932" sldId="521"/>
            <ac:graphicFrameMk id="2" creationId="{597A3B94-A47C-0296-94F0-957F4939D0FD}"/>
          </ac:graphicFrameMkLst>
        </pc:graphicFrameChg>
        <pc:graphicFrameChg chg="del mod modGraphic">
          <ac:chgData name="Amandine VEROT  - Agirh" userId="53024baf-b7d1-4378-8baa-265d6397447e" providerId="ADAL" clId="{AFA40E41-949C-4A84-854A-840226ED364A}" dt="2023-10-13T12:09:22.092" v="131" actId="478"/>
          <ac:graphicFrameMkLst>
            <pc:docMk/>
            <pc:sldMk cId="1258853932" sldId="521"/>
            <ac:graphicFrameMk id="4" creationId="{D51E43DC-7FC5-CF57-2EB8-6AEBA8A36947}"/>
          </ac:graphicFrameMkLst>
        </pc:graphicFrameChg>
      </pc:sldChg>
      <pc:sldChg chg="modSp add mod">
        <pc:chgData name="Amandine VEROT  - Agirh" userId="53024baf-b7d1-4378-8baa-265d6397447e" providerId="ADAL" clId="{AFA40E41-949C-4A84-854A-840226ED364A}" dt="2023-10-13T11:38:50.472" v="72" actId="14734"/>
        <pc:sldMkLst>
          <pc:docMk/>
          <pc:sldMk cId="2832711374" sldId="527"/>
        </pc:sldMkLst>
        <pc:graphicFrameChg chg="mod modGraphic">
          <ac:chgData name="Amandine VEROT  - Agirh" userId="53024baf-b7d1-4378-8baa-265d6397447e" providerId="ADAL" clId="{AFA40E41-949C-4A84-854A-840226ED364A}" dt="2023-10-13T11:38:50.472" v="72" actId="14734"/>
          <ac:graphicFrameMkLst>
            <pc:docMk/>
            <pc:sldMk cId="2832711374" sldId="527"/>
            <ac:graphicFrameMk id="2" creationId="{BC3ACCD3-50E7-C0A6-EDEB-6F925F89E710}"/>
          </ac:graphicFrameMkLst>
        </pc:graphicFrameChg>
      </pc:sldChg>
      <pc:sldChg chg="modSp add mod">
        <pc:chgData name="Amandine VEROT  - Agirh" userId="53024baf-b7d1-4378-8baa-265d6397447e" providerId="ADAL" clId="{AFA40E41-949C-4A84-854A-840226ED364A}" dt="2023-10-13T11:39:26.805" v="83" actId="14734"/>
        <pc:sldMkLst>
          <pc:docMk/>
          <pc:sldMk cId="2118043368" sldId="528"/>
        </pc:sldMkLst>
        <pc:graphicFrameChg chg="mod modGraphic">
          <ac:chgData name="Amandine VEROT  - Agirh" userId="53024baf-b7d1-4378-8baa-265d6397447e" providerId="ADAL" clId="{AFA40E41-949C-4A84-854A-840226ED364A}" dt="2023-10-13T11:39:26.805" v="83" actId="14734"/>
          <ac:graphicFrameMkLst>
            <pc:docMk/>
            <pc:sldMk cId="2118043368" sldId="528"/>
            <ac:graphicFrameMk id="2" creationId="{BC3ACCD3-50E7-C0A6-EDEB-6F925F89E710}"/>
          </ac:graphicFrameMkLst>
        </pc:graphicFrameChg>
      </pc:sldChg>
      <pc:sldChg chg="modSp add mod modNotesTx">
        <pc:chgData name="Amandine VEROT  - Agirh" userId="53024baf-b7d1-4378-8baa-265d6397447e" providerId="ADAL" clId="{AFA40E41-949C-4A84-854A-840226ED364A}" dt="2023-10-13T11:40:44.869" v="116" actId="14734"/>
        <pc:sldMkLst>
          <pc:docMk/>
          <pc:sldMk cId="1856346424" sldId="529"/>
        </pc:sldMkLst>
        <pc:graphicFrameChg chg="mod modGraphic">
          <ac:chgData name="Amandine VEROT  - Agirh" userId="53024baf-b7d1-4378-8baa-265d6397447e" providerId="ADAL" clId="{AFA40E41-949C-4A84-854A-840226ED364A}" dt="2023-10-13T11:40:44.869" v="116" actId="14734"/>
          <ac:graphicFrameMkLst>
            <pc:docMk/>
            <pc:sldMk cId="1856346424" sldId="529"/>
            <ac:graphicFrameMk id="2" creationId="{BC3ACCD3-50E7-C0A6-EDEB-6F925F89E710}"/>
          </ac:graphicFrameMkLst>
        </pc:graphicFrameChg>
      </pc:sldChg>
    </pc:docChg>
  </pc:docChgLst>
  <pc:docChgLst>
    <pc:chgData name="Amandine VEROT  - Agirh" userId="53024baf-b7d1-4378-8baa-265d6397447e" providerId="ADAL" clId="{3F136F61-986F-46C7-B455-B9EE5177B2AF}"/>
    <pc:docChg chg="undo custSel addSld delSld modSld sldOrd">
      <pc:chgData name="Amandine VEROT  - Agirh" userId="53024baf-b7d1-4378-8baa-265d6397447e" providerId="ADAL" clId="{3F136F61-986F-46C7-B455-B9EE5177B2AF}" dt="2023-08-09T15:32:47.691" v="10985" actId="207"/>
      <pc:docMkLst>
        <pc:docMk/>
      </pc:docMkLst>
      <pc:sldChg chg="modSp mod ord">
        <pc:chgData name="Amandine VEROT  - Agirh" userId="53024baf-b7d1-4378-8baa-265d6397447e" providerId="ADAL" clId="{3F136F61-986F-46C7-B455-B9EE5177B2AF}" dt="2023-08-09T15:29:44.057" v="10896" actId="20577"/>
        <pc:sldMkLst>
          <pc:docMk/>
          <pc:sldMk cId="3383969852" sldId="444"/>
        </pc:sldMkLst>
        <pc:spChg chg="mod">
          <ac:chgData name="Amandine VEROT  - Agirh" userId="53024baf-b7d1-4378-8baa-265d6397447e" providerId="ADAL" clId="{3F136F61-986F-46C7-B455-B9EE5177B2AF}" dt="2023-08-09T15:29:44.057" v="10896" actId="20577"/>
          <ac:spMkLst>
            <pc:docMk/>
            <pc:sldMk cId="3383969852" sldId="444"/>
            <ac:spMk id="2" creationId="{00000000-0000-0000-0000-000000000000}"/>
          </ac:spMkLst>
        </pc:spChg>
        <pc:spChg chg="mod">
          <ac:chgData name="Amandine VEROT  - Agirh" userId="53024baf-b7d1-4378-8baa-265d6397447e" providerId="ADAL" clId="{3F136F61-986F-46C7-B455-B9EE5177B2AF}" dt="2023-08-09T08:40:08.263" v="286" actId="113"/>
          <ac:spMkLst>
            <pc:docMk/>
            <pc:sldMk cId="3383969852" sldId="444"/>
            <ac:spMk id="5" creationId="{00000000-0000-0000-0000-000000000000}"/>
          </ac:spMkLst>
        </pc:spChg>
        <pc:picChg chg="mod">
          <ac:chgData name="Amandine VEROT  - Agirh" userId="53024baf-b7d1-4378-8baa-265d6397447e" providerId="ADAL" clId="{3F136F61-986F-46C7-B455-B9EE5177B2AF}" dt="2023-08-09T09:56:05.820" v="2667" actId="1076"/>
          <ac:picMkLst>
            <pc:docMk/>
            <pc:sldMk cId="3383969852" sldId="444"/>
            <ac:picMk id="15" creationId="{00000000-0000-0000-0000-000000000000}"/>
          </ac:picMkLst>
        </pc:picChg>
        <pc:picChg chg="mod">
          <ac:chgData name="Amandine VEROT  - Agirh" userId="53024baf-b7d1-4378-8baa-265d6397447e" providerId="ADAL" clId="{3F136F61-986F-46C7-B455-B9EE5177B2AF}" dt="2023-08-09T09:56:07.973" v="2668" actId="1076"/>
          <ac:picMkLst>
            <pc:docMk/>
            <pc:sldMk cId="3383969852" sldId="444"/>
            <ac:picMk id="17" creationId="{00000000-0000-0000-0000-000000000000}"/>
          </ac:picMkLst>
        </pc:picChg>
        <pc:picChg chg="mod">
          <ac:chgData name="Amandine VEROT  - Agirh" userId="53024baf-b7d1-4378-8baa-265d6397447e" providerId="ADAL" clId="{3F136F61-986F-46C7-B455-B9EE5177B2AF}" dt="2023-08-09T09:56:03.311" v="2666" actId="1076"/>
          <ac:picMkLst>
            <pc:docMk/>
            <pc:sldMk cId="3383969852" sldId="444"/>
            <ac:picMk id="18" creationId="{00000000-0000-0000-0000-000000000000}"/>
          </ac:picMkLst>
        </pc:picChg>
      </pc:sldChg>
      <pc:sldChg chg="modSp mod modNotesTx">
        <pc:chgData name="Amandine VEROT  - Agirh" userId="53024baf-b7d1-4378-8baa-265d6397447e" providerId="ADAL" clId="{3F136F61-986F-46C7-B455-B9EE5177B2AF}" dt="2023-08-09T09:00:42.517" v="866" actId="20577"/>
        <pc:sldMkLst>
          <pc:docMk/>
          <pc:sldMk cId="1982511092" sldId="463"/>
        </pc:sldMkLst>
        <pc:spChg chg="mod">
          <ac:chgData name="Amandine VEROT  - Agirh" userId="53024baf-b7d1-4378-8baa-265d6397447e" providerId="ADAL" clId="{3F136F61-986F-46C7-B455-B9EE5177B2AF}" dt="2023-08-09T09:00:02.772" v="719" actId="20577"/>
          <ac:spMkLst>
            <pc:docMk/>
            <pc:sldMk cId="1982511092" sldId="463"/>
            <ac:spMk id="3" creationId="{00000000-0000-0000-0000-000000000000}"/>
          </ac:spMkLst>
        </pc:spChg>
        <pc:spChg chg="mod">
          <ac:chgData name="Amandine VEROT  - Agirh" userId="53024baf-b7d1-4378-8baa-265d6397447e" providerId="ADAL" clId="{3F136F61-986F-46C7-B455-B9EE5177B2AF}" dt="2023-08-09T08:57:11.361" v="665" actId="20577"/>
          <ac:spMkLst>
            <pc:docMk/>
            <pc:sldMk cId="1982511092" sldId="463"/>
            <ac:spMk id="5" creationId="{00000000-0000-0000-0000-000000000000}"/>
          </ac:spMkLst>
        </pc:spChg>
        <pc:spChg chg="mod">
          <ac:chgData name="Amandine VEROT  - Agirh" userId="53024baf-b7d1-4378-8baa-265d6397447e" providerId="ADAL" clId="{3F136F61-986F-46C7-B455-B9EE5177B2AF}" dt="2023-08-09T08:57:33.358" v="696" actId="1076"/>
          <ac:spMkLst>
            <pc:docMk/>
            <pc:sldMk cId="1982511092" sldId="463"/>
            <ac:spMk id="6" creationId="{00000000-0000-0000-0000-000000000000}"/>
          </ac:spMkLst>
        </pc:spChg>
        <pc:spChg chg="mod">
          <ac:chgData name="Amandine VEROT  - Agirh" userId="53024baf-b7d1-4378-8baa-265d6397447e" providerId="ADAL" clId="{3F136F61-986F-46C7-B455-B9EE5177B2AF}" dt="2023-08-09T08:57:33.358" v="696" actId="1076"/>
          <ac:spMkLst>
            <pc:docMk/>
            <pc:sldMk cId="1982511092" sldId="463"/>
            <ac:spMk id="7" creationId="{00000000-0000-0000-0000-000000000000}"/>
          </ac:spMkLst>
        </pc:spChg>
        <pc:spChg chg="mod">
          <ac:chgData name="Amandine VEROT  - Agirh" userId="53024baf-b7d1-4378-8baa-265d6397447e" providerId="ADAL" clId="{3F136F61-986F-46C7-B455-B9EE5177B2AF}" dt="2023-08-09T08:57:33.358" v="696" actId="1076"/>
          <ac:spMkLst>
            <pc:docMk/>
            <pc:sldMk cId="1982511092" sldId="463"/>
            <ac:spMk id="9" creationId="{00000000-0000-0000-0000-000000000000}"/>
          </ac:spMkLst>
        </pc:spChg>
        <pc:spChg chg="mod">
          <ac:chgData name="Amandine VEROT  - Agirh" userId="53024baf-b7d1-4378-8baa-265d6397447e" providerId="ADAL" clId="{3F136F61-986F-46C7-B455-B9EE5177B2AF}" dt="2023-08-09T08:57:33.358" v="696" actId="1076"/>
          <ac:spMkLst>
            <pc:docMk/>
            <pc:sldMk cId="1982511092" sldId="463"/>
            <ac:spMk id="13" creationId="{00000000-0000-0000-0000-000000000000}"/>
          </ac:spMkLst>
        </pc:spChg>
        <pc:picChg chg="mod">
          <ac:chgData name="Amandine VEROT  - Agirh" userId="53024baf-b7d1-4378-8baa-265d6397447e" providerId="ADAL" clId="{3F136F61-986F-46C7-B455-B9EE5177B2AF}" dt="2023-08-09T08:57:33.358" v="696" actId="1076"/>
          <ac:picMkLst>
            <pc:docMk/>
            <pc:sldMk cId="1982511092" sldId="463"/>
            <ac:picMk id="11" creationId="{F329745B-73DF-5A4B-9026-11E7AD448659}"/>
          </ac:picMkLst>
        </pc:picChg>
        <pc:picChg chg="mod">
          <ac:chgData name="Amandine VEROT  - Agirh" userId="53024baf-b7d1-4378-8baa-265d6397447e" providerId="ADAL" clId="{3F136F61-986F-46C7-B455-B9EE5177B2AF}" dt="2023-08-09T08:57:33.358" v="696" actId="1076"/>
          <ac:picMkLst>
            <pc:docMk/>
            <pc:sldMk cId="1982511092" sldId="463"/>
            <ac:picMk id="14" creationId="{F329745B-73DF-5A4B-9026-11E7AD448659}"/>
          </ac:picMkLst>
        </pc:picChg>
      </pc:sldChg>
      <pc:sldChg chg="del ord">
        <pc:chgData name="Amandine VEROT  - Agirh" userId="53024baf-b7d1-4378-8baa-265d6397447e" providerId="ADAL" clId="{3F136F61-986F-46C7-B455-B9EE5177B2AF}" dt="2023-08-09T14:14:46.035" v="9206" actId="47"/>
        <pc:sldMkLst>
          <pc:docMk/>
          <pc:sldMk cId="91797848" sldId="464"/>
        </pc:sldMkLst>
      </pc:sldChg>
      <pc:sldChg chg="addSp delSp modSp mod modNotesTx">
        <pc:chgData name="Amandine VEROT  - Agirh" userId="53024baf-b7d1-4378-8baa-265d6397447e" providerId="ADAL" clId="{3F136F61-986F-46C7-B455-B9EE5177B2AF}" dt="2023-08-09T13:14:47.978" v="8652" actId="20577"/>
        <pc:sldMkLst>
          <pc:docMk/>
          <pc:sldMk cId="702815913" sldId="466"/>
        </pc:sldMkLst>
        <pc:spChg chg="mod">
          <ac:chgData name="Amandine VEROT  - Agirh" userId="53024baf-b7d1-4378-8baa-265d6397447e" providerId="ADAL" clId="{3F136F61-986F-46C7-B455-B9EE5177B2AF}" dt="2023-08-09T08:26:05.469" v="194" actId="1076"/>
          <ac:spMkLst>
            <pc:docMk/>
            <pc:sldMk cId="702815913" sldId="466"/>
            <ac:spMk id="2" creationId="{D46A6707-D952-AB4B-AEA8-DB0D5637E4BC}"/>
          </ac:spMkLst>
        </pc:spChg>
        <pc:picChg chg="add del mod">
          <ac:chgData name="Amandine VEROT  - Agirh" userId="53024baf-b7d1-4378-8baa-265d6397447e" providerId="ADAL" clId="{3F136F61-986F-46C7-B455-B9EE5177B2AF}" dt="2023-08-09T08:37:29.732" v="270" actId="478"/>
          <ac:picMkLst>
            <pc:docMk/>
            <pc:sldMk cId="702815913" sldId="466"/>
            <ac:picMk id="3" creationId="{E0F11CA5-9617-9163-E282-D0F8A09C40A9}"/>
          </ac:picMkLst>
        </pc:picChg>
        <pc:picChg chg="del">
          <ac:chgData name="Amandine VEROT  - Agirh" userId="53024baf-b7d1-4378-8baa-265d6397447e" providerId="ADAL" clId="{3F136F61-986F-46C7-B455-B9EE5177B2AF}" dt="2023-08-09T08:26:06.828" v="195" actId="478"/>
          <ac:picMkLst>
            <pc:docMk/>
            <pc:sldMk cId="702815913" sldId="466"/>
            <ac:picMk id="4" creationId="{00000000-0000-0000-0000-000000000000}"/>
          </ac:picMkLst>
        </pc:picChg>
        <pc:picChg chg="add del mod">
          <ac:chgData name="Amandine VEROT  - Agirh" userId="53024baf-b7d1-4378-8baa-265d6397447e" providerId="ADAL" clId="{3F136F61-986F-46C7-B455-B9EE5177B2AF}" dt="2023-08-09T08:38:08.865" v="275" actId="478"/>
          <ac:picMkLst>
            <pc:docMk/>
            <pc:sldMk cId="702815913" sldId="466"/>
            <ac:picMk id="5" creationId="{690CD644-E9CC-0F12-FDC4-247E00956120}"/>
          </ac:picMkLst>
        </pc:picChg>
        <pc:picChg chg="add mod">
          <ac:chgData name="Amandine VEROT  - Agirh" userId="53024baf-b7d1-4378-8baa-265d6397447e" providerId="ADAL" clId="{3F136F61-986F-46C7-B455-B9EE5177B2AF}" dt="2023-08-09T08:38:32.940" v="280" actId="1076"/>
          <ac:picMkLst>
            <pc:docMk/>
            <pc:sldMk cId="702815913" sldId="466"/>
            <ac:picMk id="6" creationId="{90D5A90E-03F2-1F3F-1E02-43B4F93AAD3E}"/>
          </ac:picMkLst>
        </pc:picChg>
      </pc:sldChg>
      <pc:sldChg chg="addSp delSp modSp mod modNotesTx">
        <pc:chgData name="Amandine VEROT  - Agirh" userId="53024baf-b7d1-4378-8baa-265d6397447e" providerId="ADAL" clId="{3F136F61-986F-46C7-B455-B9EE5177B2AF}" dt="2023-08-09T15:28:17.294" v="10816" actId="20577"/>
        <pc:sldMkLst>
          <pc:docMk/>
          <pc:sldMk cId="2354125695" sldId="467"/>
        </pc:sldMkLst>
        <pc:spChg chg="mod">
          <ac:chgData name="Amandine VEROT  - Agirh" userId="53024baf-b7d1-4378-8baa-265d6397447e" providerId="ADAL" clId="{3F136F61-986F-46C7-B455-B9EE5177B2AF}" dt="2023-08-09T15:28:17.294" v="10816" actId="20577"/>
          <ac:spMkLst>
            <pc:docMk/>
            <pc:sldMk cId="2354125695" sldId="467"/>
            <ac:spMk id="2" creationId="{D46A6707-D952-AB4B-AEA8-DB0D5637E4BC}"/>
          </ac:spMkLst>
        </pc:spChg>
        <pc:spChg chg="add del mod">
          <ac:chgData name="Amandine VEROT  - Agirh" userId="53024baf-b7d1-4378-8baa-265d6397447e" providerId="ADAL" clId="{3F136F61-986F-46C7-B455-B9EE5177B2AF}" dt="2023-08-09T15:28:07.971" v="10804" actId="478"/>
          <ac:spMkLst>
            <pc:docMk/>
            <pc:sldMk cId="2354125695" sldId="467"/>
            <ac:spMk id="5" creationId="{E922A72D-5138-C4E0-75AD-05078C2D8446}"/>
          </ac:spMkLst>
        </pc:spChg>
        <pc:picChg chg="del">
          <ac:chgData name="Amandine VEROT  - Agirh" userId="53024baf-b7d1-4378-8baa-265d6397447e" providerId="ADAL" clId="{3F136F61-986F-46C7-B455-B9EE5177B2AF}" dt="2023-08-09T13:11:08.427" v="8456" actId="478"/>
          <ac:picMkLst>
            <pc:docMk/>
            <pc:sldMk cId="2354125695" sldId="467"/>
            <ac:picMk id="3" creationId="{00000000-0000-0000-0000-000000000000}"/>
          </ac:picMkLst>
        </pc:picChg>
      </pc:sldChg>
      <pc:sldChg chg="mod modShow">
        <pc:chgData name="Amandine VEROT  - Agirh" userId="53024baf-b7d1-4378-8baa-265d6397447e" providerId="ADAL" clId="{3F136F61-986F-46C7-B455-B9EE5177B2AF}" dt="2023-08-09T08:27:02.633" v="199" actId="729"/>
        <pc:sldMkLst>
          <pc:docMk/>
          <pc:sldMk cId="4230032171" sldId="469"/>
        </pc:sldMkLst>
      </pc:sldChg>
      <pc:sldChg chg="mod modShow">
        <pc:chgData name="Amandine VEROT  - Agirh" userId="53024baf-b7d1-4378-8baa-265d6397447e" providerId="ADAL" clId="{3F136F61-986F-46C7-B455-B9EE5177B2AF}" dt="2023-08-09T08:27:02.633" v="199" actId="729"/>
        <pc:sldMkLst>
          <pc:docMk/>
          <pc:sldMk cId="802589578" sldId="470"/>
        </pc:sldMkLst>
      </pc:sldChg>
      <pc:sldChg chg="mod modShow">
        <pc:chgData name="Amandine VEROT  - Agirh" userId="53024baf-b7d1-4378-8baa-265d6397447e" providerId="ADAL" clId="{3F136F61-986F-46C7-B455-B9EE5177B2AF}" dt="2023-08-09T08:27:02.633" v="199" actId="729"/>
        <pc:sldMkLst>
          <pc:docMk/>
          <pc:sldMk cId="916221194" sldId="471"/>
        </pc:sldMkLst>
      </pc:sldChg>
      <pc:sldChg chg="mod modShow">
        <pc:chgData name="Amandine VEROT  - Agirh" userId="53024baf-b7d1-4378-8baa-265d6397447e" providerId="ADAL" clId="{3F136F61-986F-46C7-B455-B9EE5177B2AF}" dt="2023-08-09T08:27:02.633" v="199" actId="729"/>
        <pc:sldMkLst>
          <pc:docMk/>
          <pc:sldMk cId="3880535266" sldId="473"/>
        </pc:sldMkLst>
      </pc:sldChg>
      <pc:sldChg chg="mod modShow">
        <pc:chgData name="Amandine VEROT  - Agirh" userId="53024baf-b7d1-4378-8baa-265d6397447e" providerId="ADAL" clId="{3F136F61-986F-46C7-B455-B9EE5177B2AF}" dt="2023-08-09T08:27:02.633" v="199" actId="729"/>
        <pc:sldMkLst>
          <pc:docMk/>
          <pc:sldMk cId="1113727474" sldId="474"/>
        </pc:sldMkLst>
      </pc:sldChg>
      <pc:sldChg chg="mod modShow">
        <pc:chgData name="Amandine VEROT  - Agirh" userId="53024baf-b7d1-4378-8baa-265d6397447e" providerId="ADAL" clId="{3F136F61-986F-46C7-B455-B9EE5177B2AF}" dt="2023-08-09T08:27:02.633" v="199" actId="729"/>
        <pc:sldMkLst>
          <pc:docMk/>
          <pc:sldMk cId="3595320940" sldId="475"/>
        </pc:sldMkLst>
      </pc:sldChg>
      <pc:sldChg chg="mod modShow">
        <pc:chgData name="Amandine VEROT  - Agirh" userId="53024baf-b7d1-4378-8baa-265d6397447e" providerId="ADAL" clId="{3F136F61-986F-46C7-B455-B9EE5177B2AF}" dt="2023-08-09T08:58:11.667" v="698" actId="729"/>
        <pc:sldMkLst>
          <pc:docMk/>
          <pc:sldMk cId="2747726855" sldId="476"/>
        </pc:sldMkLst>
      </pc:sldChg>
      <pc:sldChg chg="mod ord modShow">
        <pc:chgData name="Amandine VEROT  - Agirh" userId="53024baf-b7d1-4378-8baa-265d6397447e" providerId="ADAL" clId="{3F136F61-986F-46C7-B455-B9EE5177B2AF}" dt="2023-08-09T09:59:56.460" v="3079"/>
        <pc:sldMkLst>
          <pc:docMk/>
          <pc:sldMk cId="4210621224" sldId="477"/>
        </pc:sldMkLst>
      </pc:sldChg>
      <pc:sldChg chg="del">
        <pc:chgData name="Amandine VEROT  - Agirh" userId="53024baf-b7d1-4378-8baa-265d6397447e" providerId="ADAL" clId="{3F136F61-986F-46C7-B455-B9EE5177B2AF}" dt="2023-08-09T14:15:30.640" v="9219" actId="47"/>
        <pc:sldMkLst>
          <pc:docMk/>
          <pc:sldMk cId="712235605" sldId="478"/>
        </pc:sldMkLst>
      </pc:sldChg>
      <pc:sldChg chg="del">
        <pc:chgData name="Amandine VEROT  - Agirh" userId="53024baf-b7d1-4378-8baa-265d6397447e" providerId="ADAL" clId="{3F136F61-986F-46C7-B455-B9EE5177B2AF}" dt="2023-08-09T14:15:30.640" v="9219" actId="47"/>
        <pc:sldMkLst>
          <pc:docMk/>
          <pc:sldMk cId="1522676733" sldId="479"/>
        </pc:sldMkLst>
      </pc:sldChg>
      <pc:sldChg chg="del">
        <pc:chgData name="Amandine VEROT  - Agirh" userId="53024baf-b7d1-4378-8baa-265d6397447e" providerId="ADAL" clId="{3F136F61-986F-46C7-B455-B9EE5177B2AF}" dt="2023-08-09T14:15:30.640" v="9219" actId="47"/>
        <pc:sldMkLst>
          <pc:docMk/>
          <pc:sldMk cId="2318751518" sldId="480"/>
        </pc:sldMkLst>
      </pc:sldChg>
      <pc:sldChg chg="del">
        <pc:chgData name="Amandine VEROT  - Agirh" userId="53024baf-b7d1-4378-8baa-265d6397447e" providerId="ADAL" clId="{3F136F61-986F-46C7-B455-B9EE5177B2AF}" dt="2023-08-09T14:15:30.640" v="9219" actId="47"/>
        <pc:sldMkLst>
          <pc:docMk/>
          <pc:sldMk cId="3657974358" sldId="481"/>
        </pc:sldMkLst>
      </pc:sldChg>
      <pc:sldChg chg="del">
        <pc:chgData name="Amandine VEROT  - Agirh" userId="53024baf-b7d1-4378-8baa-265d6397447e" providerId="ADAL" clId="{3F136F61-986F-46C7-B455-B9EE5177B2AF}" dt="2023-08-09T14:15:30.640" v="9219" actId="47"/>
        <pc:sldMkLst>
          <pc:docMk/>
          <pc:sldMk cId="1276361909" sldId="482"/>
        </pc:sldMkLst>
      </pc:sldChg>
      <pc:sldChg chg="del">
        <pc:chgData name="Amandine VEROT  - Agirh" userId="53024baf-b7d1-4378-8baa-265d6397447e" providerId="ADAL" clId="{3F136F61-986F-46C7-B455-B9EE5177B2AF}" dt="2023-08-09T14:15:30.640" v="9219" actId="47"/>
        <pc:sldMkLst>
          <pc:docMk/>
          <pc:sldMk cId="3571117851" sldId="483"/>
        </pc:sldMkLst>
      </pc:sldChg>
      <pc:sldChg chg="del">
        <pc:chgData name="Amandine VEROT  - Agirh" userId="53024baf-b7d1-4378-8baa-265d6397447e" providerId="ADAL" clId="{3F136F61-986F-46C7-B455-B9EE5177B2AF}" dt="2023-08-09T14:15:30.640" v="9219" actId="47"/>
        <pc:sldMkLst>
          <pc:docMk/>
          <pc:sldMk cId="3574520805" sldId="484"/>
        </pc:sldMkLst>
      </pc:sldChg>
      <pc:sldChg chg="mod modShow">
        <pc:chgData name="Amandine VEROT  - Agirh" userId="53024baf-b7d1-4378-8baa-265d6397447e" providerId="ADAL" clId="{3F136F61-986F-46C7-B455-B9EE5177B2AF}" dt="2023-08-09T08:58:09.749" v="697" actId="729"/>
        <pc:sldMkLst>
          <pc:docMk/>
          <pc:sldMk cId="709957516" sldId="485"/>
        </pc:sldMkLst>
      </pc:sldChg>
      <pc:sldChg chg="mod modShow">
        <pc:chgData name="Amandine VEROT  - Agirh" userId="53024baf-b7d1-4378-8baa-265d6397447e" providerId="ADAL" clId="{3F136F61-986F-46C7-B455-B9EE5177B2AF}" dt="2023-08-09T08:58:13.687" v="699" actId="729"/>
        <pc:sldMkLst>
          <pc:docMk/>
          <pc:sldMk cId="2871113478" sldId="486"/>
        </pc:sldMkLst>
      </pc:sldChg>
      <pc:sldChg chg="addSp delSp modSp mod">
        <pc:chgData name="Amandine VEROT  - Agirh" userId="53024baf-b7d1-4378-8baa-265d6397447e" providerId="ADAL" clId="{3F136F61-986F-46C7-B455-B9EE5177B2AF}" dt="2023-08-09T08:34:07.816" v="259"/>
        <pc:sldMkLst>
          <pc:docMk/>
          <pc:sldMk cId="806738723" sldId="487"/>
        </pc:sldMkLst>
        <pc:spChg chg="mod">
          <ac:chgData name="Amandine VEROT  - Agirh" userId="53024baf-b7d1-4378-8baa-265d6397447e" providerId="ADAL" clId="{3F136F61-986F-46C7-B455-B9EE5177B2AF}" dt="2023-08-09T08:31:22.616" v="251" actId="1076"/>
          <ac:spMkLst>
            <pc:docMk/>
            <pc:sldMk cId="806738723" sldId="487"/>
            <ac:spMk id="2" creationId="{D46A6707-D952-AB4B-AEA8-DB0D5637E4BC}"/>
          </ac:spMkLst>
        </pc:spChg>
        <pc:picChg chg="del">
          <ac:chgData name="Amandine VEROT  - Agirh" userId="53024baf-b7d1-4378-8baa-265d6397447e" providerId="ADAL" clId="{3F136F61-986F-46C7-B455-B9EE5177B2AF}" dt="2023-08-09T08:29:45.908" v="245" actId="478"/>
          <ac:picMkLst>
            <pc:docMk/>
            <pc:sldMk cId="806738723" sldId="487"/>
            <ac:picMk id="3" creationId="{180FDE2B-547B-FE0F-11E9-7EADEF8AF9E3}"/>
          </ac:picMkLst>
        </pc:picChg>
        <pc:picChg chg="add del mod modCrop">
          <ac:chgData name="Amandine VEROT  - Agirh" userId="53024baf-b7d1-4378-8baa-265d6397447e" providerId="ADAL" clId="{3F136F61-986F-46C7-B455-B9EE5177B2AF}" dt="2023-08-09T08:33:44.607" v="254" actId="478"/>
          <ac:picMkLst>
            <pc:docMk/>
            <pc:sldMk cId="806738723" sldId="487"/>
            <ac:picMk id="4" creationId="{75B36C83-367D-0781-6107-B6527123C6A0}"/>
          </ac:picMkLst>
        </pc:picChg>
        <pc:picChg chg="add mod modCrop">
          <ac:chgData name="Amandine VEROT  - Agirh" userId="53024baf-b7d1-4378-8baa-265d6397447e" providerId="ADAL" clId="{3F136F61-986F-46C7-B455-B9EE5177B2AF}" dt="2023-08-09T08:34:07.816" v="259"/>
          <ac:picMkLst>
            <pc:docMk/>
            <pc:sldMk cId="806738723" sldId="487"/>
            <ac:picMk id="5" creationId="{F82F847E-2EB8-4339-A387-047A0CD6FDA0}"/>
          </ac:picMkLst>
        </pc:picChg>
      </pc:sldChg>
      <pc:sldChg chg="addSp delSp modSp new mod ord modNotesTx">
        <pc:chgData name="Amandine VEROT  - Agirh" userId="53024baf-b7d1-4378-8baa-265d6397447e" providerId="ADAL" clId="{3F136F61-986F-46C7-B455-B9EE5177B2AF}" dt="2023-08-09T09:58:57.349" v="3074" actId="20577"/>
        <pc:sldMkLst>
          <pc:docMk/>
          <pc:sldMk cId="3067472117" sldId="488"/>
        </pc:sldMkLst>
        <pc:spChg chg="del">
          <ac:chgData name="Amandine VEROT  - Agirh" userId="53024baf-b7d1-4378-8baa-265d6397447e" providerId="ADAL" clId="{3F136F61-986F-46C7-B455-B9EE5177B2AF}" dt="2023-08-09T08:39:28.676" v="281" actId="478"/>
          <ac:spMkLst>
            <pc:docMk/>
            <pc:sldMk cId="3067472117" sldId="488"/>
            <ac:spMk id="2" creationId="{BE65D5A0-2CF7-6CB7-1FD6-312F0887BFCC}"/>
          </ac:spMkLst>
        </pc:spChg>
        <pc:spChg chg="mod">
          <ac:chgData name="Amandine VEROT  - Agirh" userId="53024baf-b7d1-4378-8baa-265d6397447e" providerId="ADAL" clId="{3F136F61-986F-46C7-B455-B9EE5177B2AF}" dt="2023-08-09T08:40:49.104" v="320" actId="14100"/>
          <ac:spMkLst>
            <pc:docMk/>
            <pc:sldMk cId="3067472117" sldId="488"/>
            <ac:spMk id="3" creationId="{2C35E43A-A6EE-6C6A-BE03-0F9673FCF2D7}"/>
          </ac:spMkLst>
        </pc:spChg>
        <pc:spChg chg="del">
          <ac:chgData name="Amandine VEROT  - Agirh" userId="53024baf-b7d1-4378-8baa-265d6397447e" providerId="ADAL" clId="{3F136F61-986F-46C7-B455-B9EE5177B2AF}" dt="2023-08-09T08:28:07.161" v="230" actId="478"/>
          <ac:spMkLst>
            <pc:docMk/>
            <pc:sldMk cId="3067472117" sldId="488"/>
            <ac:spMk id="4" creationId="{21D701FD-C523-5B98-C4D7-3BB461C33243}"/>
          </ac:spMkLst>
        </pc:spChg>
        <pc:spChg chg="add mod">
          <ac:chgData name="Amandine VEROT  - Agirh" userId="53024baf-b7d1-4378-8baa-265d6397447e" providerId="ADAL" clId="{3F136F61-986F-46C7-B455-B9EE5177B2AF}" dt="2023-08-09T08:40:53.878" v="322" actId="1076"/>
          <ac:spMkLst>
            <pc:docMk/>
            <pc:sldMk cId="3067472117" sldId="488"/>
            <ac:spMk id="6" creationId="{0554C3ED-33ED-D5E2-2DFA-BDC8395F3B9C}"/>
          </ac:spMkLst>
        </pc:spChg>
        <pc:graphicFrameChg chg="add mod modGraphic">
          <ac:chgData name="Amandine VEROT  - Agirh" userId="53024baf-b7d1-4378-8baa-265d6397447e" providerId="ADAL" clId="{3F136F61-986F-46C7-B455-B9EE5177B2AF}" dt="2023-08-09T09:58:05.197" v="2876" actId="207"/>
          <ac:graphicFrameMkLst>
            <pc:docMk/>
            <pc:sldMk cId="3067472117" sldId="488"/>
            <ac:graphicFrameMk id="5" creationId="{67A0EC7C-34B7-E9F9-CC19-EBF01BD6C1D9}"/>
          </ac:graphicFrameMkLst>
        </pc:graphicFrameChg>
      </pc:sldChg>
      <pc:sldChg chg="addSp delSp modSp add mod modNotesTx">
        <pc:chgData name="Amandine VEROT  - Agirh" userId="53024baf-b7d1-4378-8baa-265d6397447e" providerId="ADAL" clId="{3F136F61-986F-46C7-B455-B9EE5177B2AF}" dt="2023-08-09T09:57:25.857" v="2874" actId="20577"/>
        <pc:sldMkLst>
          <pc:docMk/>
          <pc:sldMk cId="4080832972" sldId="489"/>
        </pc:sldMkLst>
        <pc:spChg chg="mod">
          <ac:chgData name="Amandine VEROT  - Agirh" userId="53024baf-b7d1-4378-8baa-265d6397447e" providerId="ADAL" clId="{3F136F61-986F-46C7-B455-B9EE5177B2AF}" dt="2023-08-09T08:49:08.619" v="414" actId="1076"/>
          <ac:spMkLst>
            <pc:docMk/>
            <pc:sldMk cId="4080832972" sldId="489"/>
            <ac:spMk id="2" creationId="{D46A6707-D952-AB4B-AEA8-DB0D5637E4BC}"/>
          </ac:spMkLst>
        </pc:spChg>
        <pc:picChg chg="del">
          <ac:chgData name="Amandine VEROT  - Agirh" userId="53024baf-b7d1-4378-8baa-265d6397447e" providerId="ADAL" clId="{3F136F61-986F-46C7-B455-B9EE5177B2AF}" dt="2023-08-09T08:35:39.124" v="260" actId="478"/>
          <ac:picMkLst>
            <pc:docMk/>
            <pc:sldMk cId="4080832972" sldId="489"/>
            <ac:picMk id="3" creationId="{180FDE2B-547B-FE0F-11E9-7EADEF8AF9E3}"/>
          </ac:picMkLst>
        </pc:picChg>
        <pc:picChg chg="add mod modCrop">
          <ac:chgData name="Amandine VEROT  - Agirh" userId="53024baf-b7d1-4378-8baa-265d6397447e" providerId="ADAL" clId="{3F136F61-986F-46C7-B455-B9EE5177B2AF}" dt="2023-08-09T08:36:00.286" v="266" actId="1076"/>
          <ac:picMkLst>
            <pc:docMk/>
            <pc:sldMk cId="4080832972" sldId="489"/>
            <ac:picMk id="4" creationId="{32F34C0A-9768-6CA1-0832-9B94FA92C2EC}"/>
          </ac:picMkLst>
        </pc:picChg>
      </pc:sldChg>
      <pc:sldChg chg="delSp new del mod">
        <pc:chgData name="Amandine VEROT  - Agirh" userId="53024baf-b7d1-4378-8baa-265d6397447e" providerId="ADAL" clId="{3F136F61-986F-46C7-B455-B9EE5177B2AF}" dt="2023-08-09T08:56:56.203" v="663" actId="47"/>
        <pc:sldMkLst>
          <pc:docMk/>
          <pc:sldMk cId="2020890586" sldId="490"/>
        </pc:sldMkLst>
        <pc:spChg chg="del">
          <ac:chgData name="Amandine VEROT  - Agirh" userId="53024baf-b7d1-4378-8baa-265d6397447e" providerId="ADAL" clId="{3F136F61-986F-46C7-B455-B9EE5177B2AF}" dt="2023-08-09T08:40:23.041" v="288" actId="21"/>
          <ac:spMkLst>
            <pc:docMk/>
            <pc:sldMk cId="2020890586" sldId="490"/>
            <ac:spMk id="4" creationId="{D94F4771-61E8-7279-A66F-C6BE7DAD8D90}"/>
          </ac:spMkLst>
        </pc:spChg>
      </pc:sldChg>
      <pc:sldChg chg="modSp add mod">
        <pc:chgData name="Amandine VEROT  - Agirh" userId="53024baf-b7d1-4378-8baa-265d6397447e" providerId="ADAL" clId="{3F136F61-986F-46C7-B455-B9EE5177B2AF}" dt="2023-08-09T08:59:46.234" v="703" actId="1035"/>
        <pc:sldMkLst>
          <pc:docMk/>
          <pc:sldMk cId="218389037" sldId="491"/>
        </pc:sldMkLst>
        <pc:spChg chg="mod">
          <ac:chgData name="Amandine VEROT  - Agirh" userId="53024baf-b7d1-4378-8baa-265d6397447e" providerId="ADAL" clId="{3F136F61-986F-46C7-B455-B9EE5177B2AF}" dt="2023-08-09T08:56:05.550" v="657" actId="313"/>
          <ac:spMkLst>
            <pc:docMk/>
            <pc:sldMk cId="218389037" sldId="491"/>
            <ac:spMk id="6" creationId="{0554C3ED-33ED-D5E2-2DFA-BDC8395F3B9C}"/>
          </ac:spMkLst>
        </pc:spChg>
        <pc:graphicFrameChg chg="mod modGraphic">
          <ac:chgData name="Amandine VEROT  - Agirh" userId="53024baf-b7d1-4378-8baa-265d6397447e" providerId="ADAL" clId="{3F136F61-986F-46C7-B455-B9EE5177B2AF}" dt="2023-08-09T08:59:46.234" v="703" actId="1035"/>
          <ac:graphicFrameMkLst>
            <pc:docMk/>
            <pc:sldMk cId="218389037" sldId="491"/>
            <ac:graphicFrameMk id="5" creationId="{67A0EC7C-34B7-E9F9-CC19-EBF01BD6C1D9}"/>
          </ac:graphicFrameMkLst>
        </pc:graphicFrameChg>
      </pc:sldChg>
      <pc:sldChg chg="modSp add del mod ord modNotesTx">
        <pc:chgData name="Amandine VEROT  - Agirh" userId="53024baf-b7d1-4378-8baa-265d6397447e" providerId="ADAL" clId="{3F136F61-986F-46C7-B455-B9EE5177B2AF}" dt="2023-08-09T10:00:05.643" v="3080" actId="47"/>
        <pc:sldMkLst>
          <pc:docMk/>
          <pc:sldMk cId="2433266734" sldId="492"/>
        </pc:sldMkLst>
        <pc:spChg chg="mod">
          <ac:chgData name="Amandine VEROT  - Agirh" userId="53024baf-b7d1-4378-8baa-265d6397447e" providerId="ADAL" clId="{3F136F61-986F-46C7-B455-B9EE5177B2AF}" dt="2023-08-09T09:03:44.595" v="1222" actId="1076"/>
          <ac:spMkLst>
            <pc:docMk/>
            <pc:sldMk cId="2433266734" sldId="492"/>
            <ac:spMk id="2" creationId="{D46A6707-D952-AB4B-AEA8-DB0D5637E4BC}"/>
          </ac:spMkLst>
        </pc:spChg>
        <pc:picChg chg="mod">
          <ac:chgData name="Amandine VEROT  - Agirh" userId="53024baf-b7d1-4378-8baa-265d6397447e" providerId="ADAL" clId="{3F136F61-986F-46C7-B455-B9EE5177B2AF}" dt="2023-08-09T09:03:41.945" v="1221" actId="1076"/>
          <ac:picMkLst>
            <pc:docMk/>
            <pc:sldMk cId="2433266734" sldId="492"/>
            <ac:picMk id="4" creationId="{32F34C0A-9768-6CA1-0832-9B94FA92C2EC}"/>
          </ac:picMkLst>
        </pc:picChg>
      </pc:sldChg>
      <pc:sldChg chg="delSp modSp new del mod ord modNotesTx">
        <pc:chgData name="Amandine VEROT  - Agirh" userId="53024baf-b7d1-4378-8baa-265d6397447e" providerId="ADAL" clId="{3F136F61-986F-46C7-B455-B9EE5177B2AF}" dt="2023-08-09T10:00:18.048" v="3082" actId="47"/>
        <pc:sldMkLst>
          <pc:docMk/>
          <pc:sldMk cId="3545806145" sldId="493"/>
        </pc:sldMkLst>
        <pc:spChg chg="mod">
          <ac:chgData name="Amandine VEROT  - Agirh" userId="53024baf-b7d1-4378-8baa-265d6397447e" providerId="ADAL" clId="{3F136F61-986F-46C7-B455-B9EE5177B2AF}" dt="2023-08-09T09:12:52.743" v="1534" actId="207"/>
          <ac:spMkLst>
            <pc:docMk/>
            <pc:sldMk cId="3545806145" sldId="493"/>
            <ac:spMk id="2" creationId="{9A708464-90CF-74CC-F38F-334418B6A088}"/>
          </ac:spMkLst>
        </pc:spChg>
        <pc:spChg chg="mod">
          <ac:chgData name="Amandine VEROT  - Agirh" userId="53024baf-b7d1-4378-8baa-265d6397447e" providerId="ADAL" clId="{3F136F61-986F-46C7-B455-B9EE5177B2AF}" dt="2023-08-09T09:04:06.969" v="1284" actId="1076"/>
          <ac:spMkLst>
            <pc:docMk/>
            <pc:sldMk cId="3545806145" sldId="493"/>
            <ac:spMk id="3" creationId="{443C3943-B5FD-211D-170B-80602970FCB3}"/>
          </ac:spMkLst>
        </pc:spChg>
        <pc:spChg chg="del">
          <ac:chgData name="Amandine VEROT  - Agirh" userId="53024baf-b7d1-4378-8baa-265d6397447e" providerId="ADAL" clId="{3F136F61-986F-46C7-B455-B9EE5177B2AF}" dt="2023-08-09T09:04:03.799" v="1283" actId="478"/>
          <ac:spMkLst>
            <pc:docMk/>
            <pc:sldMk cId="3545806145" sldId="493"/>
            <ac:spMk id="4" creationId="{C16D26F2-A857-8B53-E452-0F3DA14B4062}"/>
          </ac:spMkLst>
        </pc:spChg>
      </pc:sldChg>
      <pc:sldChg chg="addSp delSp modSp add del mod ord">
        <pc:chgData name="Amandine VEROT  - Agirh" userId="53024baf-b7d1-4378-8baa-265d6397447e" providerId="ADAL" clId="{3F136F61-986F-46C7-B455-B9EE5177B2AF}" dt="2023-08-09T10:00:17.070" v="3081" actId="47"/>
        <pc:sldMkLst>
          <pc:docMk/>
          <pc:sldMk cId="652441539" sldId="494"/>
        </pc:sldMkLst>
        <pc:spChg chg="mod">
          <ac:chgData name="Amandine VEROT  - Agirh" userId="53024baf-b7d1-4378-8baa-265d6397447e" providerId="ADAL" clId="{3F136F61-986F-46C7-B455-B9EE5177B2AF}" dt="2023-08-09T09:32:54.184" v="1639" actId="20577"/>
          <ac:spMkLst>
            <pc:docMk/>
            <pc:sldMk cId="652441539" sldId="494"/>
            <ac:spMk id="2" creationId="{9A708464-90CF-74CC-F38F-334418B6A088}"/>
          </ac:spMkLst>
        </pc:spChg>
        <pc:spChg chg="mod">
          <ac:chgData name="Amandine VEROT  - Agirh" userId="53024baf-b7d1-4378-8baa-265d6397447e" providerId="ADAL" clId="{3F136F61-986F-46C7-B455-B9EE5177B2AF}" dt="2023-08-09T09:13:10.731" v="1544" actId="20577"/>
          <ac:spMkLst>
            <pc:docMk/>
            <pc:sldMk cId="652441539" sldId="494"/>
            <ac:spMk id="3" creationId="{443C3943-B5FD-211D-170B-80602970FCB3}"/>
          </ac:spMkLst>
        </pc:spChg>
        <pc:picChg chg="add mod">
          <ac:chgData name="Amandine VEROT  - Agirh" userId="53024baf-b7d1-4378-8baa-265d6397447e" providerId="ADAL" clId="{3F136F61-986F-46C7-B455-B9EE5177B2AF}" dt="2023-08-09T09:33:14.037" v="1643" actId="1076"/>
          <ac:picMkLst>
            <pc:docMk/>
            <pc:sldMk cId="652441539" sldId="494"/>
            <ac:picMk id="5" creationId="{F4486D2B-C7E7-5A30-0101-3B4F550DDB02}"/>
          </ac:picMkLst>
        </pc:picChg>
        <pc:picChg chg="add del">
          <ac:chgData name="Amandine VEROT  - Agirh" userId="53024baf-b7d1-4378-8baa-265d6397447e" providerId="ADAL" clId="{3F136F61-986F-46C7-B455-B9EE5177B2AF}" dt="2023-08-09T09:32:33.768" v="1621" actId="478"/>
          <ac:picMkLst>
            <pc:docMk/>
            <pc:sldMk cId="652441539" sldId="494"/>
            <ac:picMk id="7" creationId="{F20D15B6-ED72-B708-66B2-F5FABCDA2357}"/>
          </ac:picMkLst>
        </pc:picChg>
        <pc:picChg chg="add mod">
          <ac:chgData name="Amandine VEROT  - Agirh" userId="53024baf-b7d1-4378-8baa-265d6397447e" providerId="ADAL" clId="{3F136F61-986F-46C7-B455-B9EE5177B2AF}" dt="2023-08-09T09:33:30.287" v="1645" actId="1076"/>
          <ac:picMkLst>
            <pc:docMk/>
            <pc:sldMk cId="652441539" sldId="494"/>
            <ac:picMk id="9" creationId="{5A1386CB-F970-6F63-76D8-E6B3EAC14843}"/>
          </ac:picMkLst>
        </pc:picChg>
        <pc:picChg chg="add mod">
          <ac:chgData name="Amandine VEROT  - Agirh" userId="53024baf-b7d1-4378-8baa-265d6397447e" providerId="ADAL" clId="{3F136F61-986F-46C7-B455-B9EE5177B2AF}" dt="2023-08-09T09:35:08.618" v="1650" actId="1076"/>
          <ac:picMkLst>
            <pc:docMk/>
            <pc:sldMk cId="652441539" sldId="494"/>
            <ac:picMk id="11" creationId="{63C9FED7-679D-5B8E-A267-611A8C3C96B7}"/>
          </ac:picMkLst>
        </pc:picChg>
        <pc:picChg chg="add mod">
          <ac:chgData name="Amandine VEROT  - Agirh" userId="53024baf-b7d1-4378-8baa-265d6397447e" providerId="ADAL" clId="{3F136F61-986F-46C7-B455-B9EE5177B2AF}" dt="2023-08-09T09:35:26.314" v="1654" actId="1076"/>
          <ac:picMkLst>
            <pc:docMk/>
            <pc:sldMk cId="652441539" sldId="494"/>
            <ac:picMk id="13" creationId="{2244FAF0-73BB-6C92-FFE4-6831288B0387}"/>
          </ac:picMkLst>
        </pc:picChg>
      </pc:sldChg>
      <pc:sldChg chg="modSp add mod">
        <pc:chgData name="Amandine VEROT  - Agirh" userId="53024baf-b7d1-4378-8baa-265d6397447e" providerId="ADAL" clId="{3F136F61-986F-46C7-B455-B9EE5177B2AF}" dt="2023-08-09T09:39:25.667" v="1678" actId="313"/>
        <pc:sldMkLst>
          <pc:docMk/>
          <pc:sldMk cId="888046889" sldId="495"/>
        </pc:sldMkLst>
        <pc:spChg chg="mod">
          <ac:chgData name="Amandine VEROT  - Agirh" userId="53024baf-b7d1-4378-8baa-265d6397447e" providerId="ADAL" clId="{3F136F61-986F-46C7-B455-B9EE5177B2AF}" dt="2023-08-09T09:39:25.667" v="1678" actId="313"/>
          <ac:spMkLst>
            <pc:docMk/>
            <pc:sldMk cId="888046889" sldId="495"/>
            <ac:spMk id="3" creationId="{443C3943-B5FD-211D-170B-80602970FCB3}"/>
          </ac:spMkLst>
        </pc:spChg>
      </pc:sldChg>
      <pc:sldChg chg="modSp add mod">
        <pc:chgData name="Amandine VEROT  - Agirh" userId="53024baf-b7d1-4378-8baa-265d6397447e" providerId="ADAL" clId="{3F136F61-986F-46C7-B455-B9EE5177B2AF}" dt="2023-08-09T09:39:33.014" v="1683" actId="313"/>
        <pc:sldMkLst>
          <pc:docMk/>
          <pc:sldMk cId="2263209143" sldId="496"/>
        </pc:sldMkLst>
        <pc:spChg chg="mod">
          <ac:chgData name="Amandine VEROT  - Agirh" userId="53024baf-b7d1-4378-8baa-265d6397447e" providerId="ADAL" clId="{3F136F61-986F-46C7-B455-B9EE5177B2AF}" dt="2023-08-09T09:39:33.014" v="1683" actId="313"/>
          <ac:spMkLst>
            <pc:docMk/>
            <pc:sldMk cId="2263209143" sldId="496"/>
            <ac:spMk id="3" creationId="{443C3943-B5FD-211D-170B-80602970FCB3}"/>
          </ac:spMkLst>
        </pc:spChg>
      </pc:sldChg>
      <pc:sldChg chg="addSp modSp add mod">
        <pc:chgData name="Amandine VEROT  - Agirh" userId="53024baf-b7d1-4378-8baa-265d6397447e" providerId="ADAL" clId="{3F136F61-986F-46C7-B455-B9EE5177B2AF}" dt="2023-08-09T09:42:06.649" v="1799" actId="207"/>
        <pc:sldMkLst>
          <pc:docMk/>
          <pc:sldMk cId="1922245020" sldId="497"/>
        </pc:sldMkLst>
        <pc:spChg chg="mod">
          <ac:chgData name="Amandine VEROT  - Agirh" userId="53024baf-b7d1-4378-8baa-265d6397447e" providerId="ADAL" clId="{3F136F61-986F-46C7-B455-B9EE5177B2AF}" dt="2023-08-09T09:42:06.649" v="1799" actId="207"/>
          <ac:spMkLst>
            <pc:docMk/>
            <pc:sldMk cId="1922245020" sldId="497"/>
            <ac:spMk id="2" creationId="{9A708464-90CF-74CC-F38F-334418B6A088}"/>
          </ac:spMkLst>
        </pc:spChg>
        <pc:spChg chg="mod">
          <ac:chgData name="Amandine VEROT  - Agirh" userId="53024baf-b7d1-4378-8baa-265d6397447e" providerId="ADAL" clId="{3F136F61-986F-46C7-B455-B9EE5177B2AF}" dt="2023-08-09T09:39:36.550" v="1687" actId="313"/>
          <ac:spMkLst>
            <pc:docMk/>
            <pc:sldMk cId="1922245020" sldId="497"/>
            <ac:spMk id="3" creationId="{443C3943-B5FD-211D-170B-80602970FCB3}"/>
          </ac:spMkLst>
        </pc:spChg>
        <pc:picChg chg="add mod">
          <ac:chgData name="Amandine VEROT  - Agirh" userId="53024baf-b7d1-4378-8baa-265d6397447e" providerId="ADAL" clId="{3F136F61-986F-46C7-B455-B9EE5177B2AF}" dt="2023-08-09T09:41:59.216" v="1798" actId="1076"/>
          <ac:picMkLst>
            <pc:docMk/>
            <pc:sldMk cId="1922245020" sldId="497"/>
            <ac:picMk id="5" creationId="{F48FD1C1-59CB-FDE9-3FD0-8C5F500FA28C}"/>
          </ac:picMkLst>
        </pc:picChg>
      </pc:sldChg>
      <pc:sldChg chg="addSp delSp modSp add mod ord">
        <pc:chgData name="Amandine VEROT  - Agirh" userId="53024baf-b7d1-4378-8baa-265d6397447e" providerId="ADAL" clId="{3F136F61-986F-46C7-B455-B9EE5177B2AF}" dt="2023-08-09T10:02:09.980" v="3114" actId="1076"/>
        <pc:sldMkLst>
          <pc:docMk/>
          <pc:sldMk cId="53116663" sldId="498"/>
        </pc:sldMkLst>
        <pc:spChg chg="mod">
          <ac:chgData name="Amandine VEROT  - Agirh" userId="53024baf-b7d1-4378-8baa-265d6397447e" providerId="ADAL" clId="{3F136F61-986F-46C7-B455-B9EE5177B2AF}" dt="2023-08-09T10:02:06.847" v="3113" actId="1076"/>
          <ac:spMkLst>
            <pc:docMk/>
            <pc:sldMk cId="53116663" sldId="498"/>
            <ac:spMk id="2" creationId="{D46A6707-D952-AB4B-AEA8-DB0D5637E4BC}"/>
          </ac:spMkLst>
        </pc:spChg>
        <pc:spChg chg="add mod">
          <ac:chgData name="Amandine VEROT  - Agirh" userId="53024baf-b7d1-4378-8baa-265d6397447e" providerId="ADAL" clId="{3F136F61-986F-46C7-B455-B9EE5177B2AF}" dt="2023-08-09T10:02:09.980" v="3114" actId="1076"/>
          <ac:spMkLst>
            <pc:docMk/>
            <pc:sldMk cId="53116663" sldId="498"/>
            <ac:spMk id="3" creationId="{DFE630C2-AFDB-8C79-3334-9EA18E4DB726}"/>
          </ac:spMkLst>
        </pc:spChg>
        <pc:picChg chg="del">
          <ac:chgData name="Amandine VEROT  - Agirh" userId="53024baf-b7d1-4378-8baa-265d6397447e" providerId="ADAL" clId="{3F136F61-986F-46C7-B455-B9EE5177B2AF}" dt="2023-08-09T09:54:13.478" v="2558" actId="478"/>
          <ac:picMkLst>
            <pc:docMk/>
            <pc:sldMk cId="53116663" sldId="498"/>
            <ac:picMk id="6" creationId="{90D5A90E-03F2-1F3F-1E02-43B4F93AAD3E}"/>
          </ac:picMkLst>
        </pc:picChg>
      </pc:sldChg>
      <pc:sldChg chg="add del">
        <pc:chgData name="Amandine VEROT  - Agirh" userId="53024baf-b7d1-4378-8baa-265d6397447e" providerId="ADAL" clId="{3F136F61-986F-46C7-B455-B9EE5177B2AF}" dt="2023-08-09T14:15:30.640" v="9219" actId="47"/>
        <pc:sldMkLst>
          <pc:docMk/>
          <pc:sldMk cId="3135292354" sldId="499"/>
        </pc:sldMkLst>
      </pc:sldChg>
      <pc:sldChg chg="delSp modSp new mod ord">
        <pc:chgData name="Amandine VEROT  - Agirh" userId="53024baf-b7d1-4378-8baa-265d6397447e" providerId="ADAL" clId="{3F136F61-986F-46C7-B455-B9EE5177B2AF}" dt="2023-08-09T10:19:36.308" v="3357" actId="20577"/>
        <pc:sldMkLst>
          <pc:docMk/>
          <pc:sldMk cId="4157640830" sldId="500"/>
        </pc:sldMkLst>
        <pc:spChg chg="mod">
          <ac:chgData name="Amandine VEROT  - Agirh" userId="53024baf-b7d1-4378-8baa-265d6397447e" providerId="ADAL" clId="{3F136F61-986F-46C7-B455-B9EE5177B2AF}" dt="2023-08-09T10:16:00.978" v="3334" actId="20577"/>
          <ac:spMkLst>
            <pc:docMk/>
            <pc:sldMk cId="4157640830" sldId="500"/>
            <ac:spMk id="2" creationId="{099080D0-C550-F024-3E69-E31CC56F6956}"/>
          </ac:spMkLst>
        </pc:spChg>
        <pc:spChg chg="mod">
          <ac:chgData name="Amandine VEROT  - Agirh" userId="53024baf-b7d1-4378-8baa-265d6397447e" providerId="ADAL" clId="{3F136F61-986F-46C7-B455-B9EE5177B2AF}" dt="2023-08-09T10:19:36.308" v="3357" actId="20577"/>
          <ac:spMkLst>
            <pc:docMk/>
            <pc:sldMk cId="4157640830" sldId="500"/>
            <ac:spMk id="3" creationId="{E8800A0C-E6DA-E6F2-A9EA-F2B77F114CE0}"/>
          </ac:spMkLst>
        </pc:spChg>
        <pc:spChg chg="del">
          <ac:chgData name="Amandine VEROT  - Agirh" userId="53024baf-b7d1-4378-8baa-265d6397447e" providerId="ADAL" clId="{3F136F61-986F-46C7-B455-B9EE5177B2AF}" dt="2023-08-09T10:01:26.236" v="3109" actId="478"/>
          <ac:spMkLst>
            <pc:docMk/>
            <pc:sldMk cId="4157640830" sldId="500"/>
            <ac:spMk id="4" creationId="{4E667BAC-0612-FAA1-DEAF-C93A47BFEF76}"/>
          </ac:spMkLst>
        </pc:spChg>
      </pc:sldChg>
      <pc:sldChg chg="modSp add mod">
        <pc:chgData name="Amandine VEROT  - Agirh" userId="53024baf-b7d1-4378-8baa-265d6397447e" providerId="ADAL" clId="{3F136F61-986F-46C7-B455-B9EE5177B2AF}" dt="2023-08-09T10:02:45.652" v="3164" actId="14100"/>
        <pc:sldMkLst>
          <pc:docMk/>
          <pc:sldMk cId="1956769146" sldId="501"/>
        </pc:sldMkLst>
        <pc:spChg chg="mod">
          <ac:chgData name="Amandine VEROT  - Agirh" userId="53024baf-b7d1-4378-8baa-265d6397447e" providerId="ADAL" clId="{3F136F61-986F-46C7-B455-B9EE5177B2AF}" dt="2023-08-09T10:02:45.652" v="3164" actId="14100"/>
          <ac:spMkLst>
            <pc:docMk/>
            <pc:sldMk cId="1956769146" sldId="501"/>
            <ac:spMk id="3" creationId="{E8800A0C-E6DA-E6F2-A9EA-F2B77F114CE0}"/>
          </ac:spMkLst>
        </pc:spChg>
      </pc:sldChg>
      <pc:sldChg chg="addSp delSp modSp add mod">
        <pc:chgData name="Amandine VEROT  - Agirh" userId="53024baf-b7d1-4378-8baa-265d6397447e" providerId="ADAL" clId="{3F136F61-986F-46C7-B455-B9EE5177B2AF}" dt="2023-08-09T10:19:50.767" v="3360"/>
        <pc:sldMkLst>
          <pc:docMk/>
          <pc:sldMk cId="4002937029" sldId="502"/>
        </pc:sldMkLst>
        <pc:spChg chg="mod">
          <ac:chgData name="Amandine VEROT  - Agirh" userId="53024baf-b7d1-4378-8baa-265d6397447e" providerId="ADAL" clId="{3F136F61-986F-46C7-B455-B9EE5177B2AF}" dt="2023-08-09T10:15:18.652" v="3308"/>
          <ac:spMkLst>
            <pc:docMk/>
            <pc:sldMk cId="4002937029" sldId="502"/>
            <ac:spMk id="2" creationId="{099080D0-C550-F024-3E69-E31CC56F6956}"/>
          </ac:spMkLst>
        </pc:spChg>
        <pc:spChg chg="del">
          <ac:chgData name="Amandine VEROT  - Agirh" userId="53024baf-b7d1-4378-8baa-265d6397447e" providerId="ADAL" clId="{3F136F61-986F-46C7-B455-B9EE5177B2AF}" dt="2023-08-09T10:19:44.117" v="3358" actId="478"/>
          <ac:spMkLst>
            <pc:docMk/>
            <pc:sldMk cId="4002937029" sldId="502"/>
            <ac:spMk id="3" creationId="{E8800A0C-E6DA-E6F2-A9EA-F2B77F114CE0}"/>
          </ac:spMkLst>
        </pc:spChg>
        <pc:spChg chg="add del mod">
          <ac:chgData name="Amandine VEROT  - Agirh" userId="53024baf-b7d1-4378-8baa-265d6397447e" providerId="ADAL" clId="{3F136F61-986F-46C7-B455-B9EE5177B2AF}" dt="2023-08-09T10:19:45.051" v="3359" actId="478"/>
          <ac:spMkLst>
            <pc:docMk/>
            <pc:sldMk cId="4002937029" sldId="502"/>
            <ac:spMk id="5" creationId="{3DD672B7-4488-5232-4DEA-ECE86D2E25BA}"/>
          </ac:spMkLst>
        </pc:spChg>
        <pc:spChg chg="add mod">
          <ac:chgData name="Amandine VEROT  - Agirh" userId="53024baf-b7d1-4378-8baa-265d6397447e" providerId="ADAL" clId="{3F136F61-986F-46C7-B455-B9EE5177B2AF}" dt="2023-08-09T10:19:50.767" v="3360"/>
          <ac:spMkLst>
            <pc:docMk/>
            <pc:sldMk cId="4002937029" sldId="502"/>
            <ac:spMk id="6" creationId="{A852EF7E-C51D-7076-62A3-E8C4DD7F4950}"/>
          </ac:spMkLst>
        </pc:spChg>
      </pc:sldChg>
      <pc:sldChg chg="modSp add del mod ord">
        <pc:chgData name="Amandine VEROT  - Agirh" userId="53024baf-b7d1-4378-8baa-265d6397447e" providerId="ADAL" clId="{3F136F61-986F-46C7-B455-B9EE5177B2AF}" dt="2023-08-09T10:24:21.625" v="3495" actId="47"/>
        <pc:sldMkLst>
          <pc:docMk/>
          <pc:sldMk cId="3705772905" sldId="503"/>
        </pc:sldMkLst>
        <pc:spChg chg="mod">
          <ac:chgData name="Amandine VEROT  - Agirh" userId="53024baf-b7d1-4378-8baa-265d6397447e" providerId="ADAL" clId="{3F136F61-986F-46C7-B455-B9EE5177B2AF}" dt="2023-08-09T10:20:51.003" v="3465" actId="14100"/>
          <ac:spMkLst>
            <pc:docMk/>
            <pc:sldMk cId="3705772905" sldId="503"/>
            <ac:spMk id="2" creationId="{099080D0-C550-F024-3E69-E31CC56F6956}"/>
          </ac:spMkLst>
        </pc:spChg>
      </pc:sldChg>
      <pc:sldChg chg="addSp delSp modSp add mod modNotesTx">
        <pc:chgData name="Amandine VEROT  - Agirh" userId="53024baf-b7d1-4378-8baa-265d6397447e" providerId="ADAL" clId="{3F136F61-986F-46C7-B455-B9EE5177B2AF}" dt="2023-08-09T12:54:36.829" v="8016" actId="20577"/>
        <pc:sldMkLst>
          <pc:docMk/>
          <pc:sldMk cId="3661311509" sldId="504"/>
        </pc:sldMkLst>
        <pc:spChg chg="del mod">
          <ac:chgData name="Amandine VEROT  - Agirh" userId="53024baf-b7d1-4378-8baa-265d6397447e" providerId="ADAL" clId="{3F136F61-986F-46C7-B455-B9EE5177B2AF}" dt="2023-08-09T10:24:14.333" v="3493" actId="478"/>
          <ac:spMkLst>
            <pc:docMk/>
            <pc:sldMk cId="3661311509" sldId="504"/>
            <ac:spMk id="2" creationId="{099080D0-C550-F024-3E69-E31CC56F6956}"/>
          </ac:spMkLst>
        </pc:spChg>
        <pc:spChg chg="add del mod">
          <ac:chgData name="Amandine VEROT  - Agirh" userId="53024baf-b7d1-4378-8baa-265d6397447e" providerId="ADAL" clId="{3F136F61-986F-46C7-B455-B9EE5177B2AF}" dt="2023-08-09T10:24:19.375" v="3494" actId="478"/>
          <ac:spMkLst>
            <pc:docMk/>
            <pc:sldMk cId="3661311509" sldId="504"/>
            <ac:spMk id="6" creationId="{B2A73980-2656-9236-C127-F52751C74C93}"/>
          </ac:spMkLst>
        </pc:spChg>
        <pc:graphicFrameChg chg="add mod modGraphic">
          <ac:chgData name="Amandine VEROT  - Agirh" userId="53024baf-b7d1-4378-8baa-265d6397447e" providerId="ADAL" clId="{3F136F61-986F-46C7-B455-B9EE5177B2AF}" dt="2023-08-09T12:54:36.829" v="8016" actId="20577"/>
          <ac:graphicFrameMkLst>
            <pc:docMk/>
            <pc:sldMk cId="3661311509" sldId="504"/>
            <ac:graphicFrameMk id="4" creationId="{A4D767E6-30AA-9608-3BF3-534C95034A53}"/>
          </ac:graphicFrameMkLst>
        </pc:graphicFrameChg>
      </pc:sldChg>
      <pc:sldChg chg="addSp delSp modSp add mod">
        <pc:chgData name="Amandine VEROT  - Agirh" userId="53024baf-b7d1-4378-8baa-265d6397447e" providerId="ADAL" clId="{3F136F61-986F-46C7-B455-B9EE5177B2AF}" dt="2023-08-09T12:02:34.796" v="6018" actId="20577"/>
        <pc:sldMkLst>
          <pc:docMk/>
          <pc:sldMk cId="3660295338" sldId="505"/>
        </pc:sldMkLst>
        <pc:graphicFrameChg chg="add del mod modGraphic">
          <ac:chgData name="Amandine VEROT  - Agirh" userId="53024baf-b7d1-4378-8baa-265d6397447e" providerId="ADAL" clId="{3F136F61-986F-46C7-B455-B9EE5177B2AF}" dt="2023-08-09T12:02:34.796" v="6018" actId="20577"/>
          <ac:graphicFrameMkLst>
            <pc:docMk/>
            <pc:sldMk cId="3660295338" sldId="505"/>
            <ac:graphicFrameMk id="4" creationId="{A4D767E6-30AA-9608-3BF3-534C95034A53}"/>
          </ac:graphicFrameMkLst>
        </pc:graphicFrameChg>
      </pc:sldChg>
      <pc:sldChg chg="addSp modSp add mod ord">
        <pc:chgData name="Amandine VEROT  - Agirh" userId="53024baf-b7d1-4378-8baa-265d6397447e" providerId="ADAL" clId="{3F136F61-986F-46C7-B455-B9EE5177B2AF}" dt="2023-08-09T13:18:47.520" v="8854" actId="20577"/>
        <pc:sldMkLst>
          <pc:docMk/>
          <pc:sldMk cId="3449996991" sldId="506"/>
        </pc:sldMkLst>
        <pc:spChg chg="mod">
          <ac:chgData name="Amandine VEROT  - Agirh" userId="53024baf-b7d1-4378-8baa-265d6397447e" providerId="ADAL" clId="{3F136F61-986F-46C7-B455-B9EE5177B2AF}" dt="2023-08-09T12:57:16.502" v="8217" actId="14100"/>
          <ac:spMkLst>
            <pc:docMk/>
            <pc:sldMk cId="3449996991" sldId="506"/>
            <ac:spMk id="3" creationId="{E8800A0C-E6DA-E6F2-A9EA-F2B77F114CE0}"/>
          </ac:spMkLst>
        </pc:spChg>
        <pc:spChg chg="add mod">
          <ac:chgData name="Amandine VEROT  - Agirh" userId="53024baf-b7d1-4378-8baa-265d6397447e" providerId="ADAL" clId="{3F136F61-986F-46C7-B455-B9EE5177B2AF}" dt="2023-08-09T13:18:47.520" v="8854" actId="20577"/>
          <ac:spMkLst>
            <pc:docMk/>
            <pc:sldMk cId="3449996991" sldId="506"/>
            <ac:spMk id="5" creationId="{E39B5DDB-33B3-E6EA-EDFC-30EEB5004AA4}"/>
          </ac:spMkLst>
        </pc:spChg>
        <pc:spChg chg="add mod">
          <ac:chgData name="Amandine VEROT  - Agirh" userId="53024baf-b7d1-4378-8baa-265d6397447e" providerId="ADAL" clId="{3F136F61-986F-46C7-B455-B9EE5177B2AF}" dt="2023-08-09T13:08:50.356" v="8447" actId="1076"/>
          <ac:spMkLst>
            <pc:docMk/>
            <pc:sldMk cId="3449996991" sldId="506"/>
            <ac:spMk id="7" creationId="{A9A41BB9-83F3-7C67-3A8D-91D041A6DB86}"/>
          </ac:spMkLst>
        </pc:spChg>
        <pc:spChg chg="add mod ord">
          <ac:chgData name="Amandine VEROT  - Agirh" userId="53024baf-b7d1-4378-8baa-265d6397447e" providerId="ADAL" clId="{3F136F61-986F-46C7-B455-B9EE5177B2AF}" dt="2023-08-09T13:05:42.864" v="8356" actId="14100"/>
          <ac:spMkLst>
            <pc:docMk/>
            <pc:sldMk cId="3449996991" sldId="506"/>
            <ac:spMk id="9" creationId="{A6B59BF1-E39D-8E7B-09D7-11A16096F16D}"/>
          </ac:spMkLst>
        </pc:spChg>
        <pc:spChg chg="add mod">
          <ac:chgData name="Amandine VEROT  - Agirh" userId="53024baf-b7d1-4378-8baa-265d6397447e" providerId="ADAL" clId="{3F136F61-986F-46C7-B455-B9EE5177B2AF}" dt="2023-08-09T13:06:42.999" v="8409" actId="404"/>
          <ac:spMkLst>
            <pc:docMk/>
            <pc:sldMk cId="3449996991" sldId="506"/>
            <ac:spMk id="12" creationId="{6BD740BA-C0BC-2C30-8B93-71C427485D3B}"/>
          </ac:spMkLst>
        </pc:spChg>
        <pc:spChg chg="add mod">
          <ac:chgData name="Amandine VEROT  - Agirh" userId="53024baf-b7d1-4378-8baa-265d6397447e" providerId="ADAL" clId="{3F136F61-986F-46C7-B455-B9EE5177B2AF}" dt="2023-08-09T13:08:57.622" v="8450" actId="1076"/>
          <ac:spMkLst>
            <pc:docMk/>
            <pc:sldMk cId="3449996991" sldId="506"/>
            <ac:spMk id="14" creationId="{2AAEAC73-D432-36CB-0264-B29744D1D3DA}"/>
          </ac:spMkLst>
        </pc:spChg>
        <pc:graphicFrameChg chg="mod modGraphic">
          <ac:chgData name="Amandine VEROT  - Agirh" userId="53024baf-b7d1-4378-8baa-265d6397447e" providerId="ADAL" clId="{3F136F61-986F-46C7-B455-B9EE5177B2AF}" dt="2023-08-09T13:08:53.095" v="8448" actId="1076"/>
          <ac:graphicFrameMkLst>
            <pc:docMk/>
            <pc:sldMk cId="3449996991" sldId="506"/>
            <ac:graphicFrameMk id="4" creationId="{A4D767E6-30AA-9608-3BF3-534C95034A53}"/>
          </ac:graphicFrameMkLst>
        </pc:graphicFrameChg>
        <pc:picChg chg="add mod">
          <ac:chgData name="Amandine VEROT  - Agirh" userId="53024baf-b7d1-4378-8baa-265d6397447e" providerId="ADAL" clId="{3F136F61-986F-46C7-B455-B9EE5177B2AF}" dt="2023-08-09T13:05:53.239" v="8358" actId="1076"/>
          <ac:picMkLst>
            <pc:docMk/>
            <pc:sldMk cId="3449996991" sldId="506"/>
            <ac:picMk id="8" creationId="{73F3CB49-E621-46E4-6F2C-5C67DA4FA440}"/>
          </ac:picMkLst>
        </pc:picChg>
        <pc:picChg chg="add mod ord">
          <ac:chgData name="Amandine VEROT  - Agirh" userId="53024baf-b7d1-4378-8baa-265d6397447e" providerId="ADAL" clId="{3F136F61-986F-46C7-B455-B9EE5177B2AF}" dt="2023-08-09T13:04:06.570" v="8277"/>
          <ac:picMkLst>
            <pc:docMk/>
            <pc:sldMk cId="3449996991" sldId="506"/>
            <ac:picMk id="10" creationId="{B36DEEF8-618D-74BF-B3E2-AC22B4E8EE2B}"/>
          </ac:picMkLst>
        </pc:picChg>
        <pc:picChg chg="add mod modCrop">
          <ac:chgData name="Amandine VEROT  - Agirh" userId="53024baf-b7d1-4378-8baa-265d6397447e" providerId="ADAL" clId="{3F136F61-986F-46C7-B455-B9EE5177B2AF}" dt="2023-08-09T13:08:54.829" v="8449" actId="1076"/>
          <ac:picMkLst>
            <pc:docMk/>
            <pc:sldMk cId="3449996991" sldId="506"/>
            <ac:picMk id="13" creationId="{3C978E7C-8404-F959-3634-EC167902B5E9}"/>
          </ac:picMkLst>
        </pc:picChg>
      </pc:sldChg>
      <pc:sldChg chg="modSp add mod modNotesTx">
        <pc:chgData name="Amandine VEROT  - Agirh" userId="53024baf-b7d1-4378-8baa-265d6397447e" providerId="ADAL" clId="{3F136F61-986F-46C7-B455-B9EE5177B2AF}" dt="2023-08-09T12:17:32.232" v="6715" actId="20577"/>
        <pc:sldMkLst>
          <pc:docMk/>
          <pc:sldMk cId="930541473" sldId="507"/>
        </pc:sldMkLst>
        <pc:graphicFrameChg chg="mod modGraphic">
          <ac:chgData name="Amandine VEROT  - Agirh" userId="53024baf-b7d1-4378-8baa-265d6397447e" providerId="ADAL" clId="{3F136F61-986F-46C7-B455-B9EE5177B2AF}" dt="2023-08-09T12:17:32.232" v="6715" actId="20577"/>
          <ac:graphicFrameMkLst>
            <pc:docMk/>
            <pc:sldMk cId="930541473" sldId="507"/>
            <ac:graphicFrameMk id="4" creationId="{A4D767E6-30AA-9608-3BF3-534C95034A53}"/>
          </ac:graphicFrameMkLst>
        </pc:graphicFrameChg>
      </pc:sldChg>
      <pc:sldChg chg="addSp delSp modSp add del mod">
        <pc:chgData name="Amandine VEROT  - Agirh" userId="53024baf-b7d1-4378-8baa-265d6397447e" providerId="ADAL" clId="{3F136F61-986F-46C7-B455-B9EE5177B2AF}" dt="2023-08-09T13:09:21.666" v="8451" actId="47"/>
        <pc:sldMkLst>
          <pc:docMk/>
          <pc:sldMk cId="1883062383" sldId="508"/>
        </pc:sldMkLst>
        <pc:spChg chg="del mod">
          <ac:chgData name="Amandine VEROT  - Agirh" userId="53024baf-b7d1-4378-8baa-265d6397447e" providerId="ADAL" clId="{3F136F61-986F-46C7-B455-B9EE5177B2AF}" dt="2023-08-09T12:12:28.554" v="6481"/>
          <ac:spMkLst>
            <pc:docMk/>
            <pc:sldMk cId="1883062383" sldId="508"/>
            <ac:spMk id="2" creationId="{099080D0-C550-F024-3E69-E31CC56F6956}"/>
          </ac:spMkLst>
        </pc:spChg>
        <pc:spChg chg="add del">
          <ac:chgData name="Amandine VEROT  - Agirh" userId="53024baf-b7d1-4378-8baa-265d6397447e" providerId="ADAL" clId="{3F136F61-986F-46C7-B455-B9EE5177B2AF}" dt="2023-08-09T12:12:32.844" v="6482" actId="478"/>
          <ac:spMkLst>
            <pc:docMk/>
            <pc:sldMk cId="1883062383" sldId="508"/>
            <ac:spMk id="3" creationId="{A4162F65-A9A8-3BFC-1580-15FF79F0B0BD}"/>
          </ac:spMkLst>
        </pc:spChg>
        <pc:spChg chg="add mod">
          <ac:chgData name="Amandine VEROT  - Agirh" userId="53024baf-b7d1-4378-8baa-265d6397447e" providerId="ADAL" clId="{3F136F61-986F-46C7-B455-B9EE5177B2AF}" dt="2023-08-09T12:12:42.939" v="6486" actId="1076"/>
          <ac:spMkLst>
            <pc:docMk/>
            <pc:sldMk cId="1883062383" sldId="508"/>
            <ac:spMk id="4" creationId="{4E817C4E-9784-B716-4FC5-0448AD11E4C4}"/>
          </ac:spMkLst>
        </pc:spChg>
        <pc:spChg chg="add mod">
          <ac:chgData name="Amandine VEROT  - Agirh" userId="53024baf-b7d1-4378-8baa-265d6397447e" providerId="ADAL" clId="{3F136F61-986F-46C7-B455-B9EE5177B2AF}" dt="2023-08-09T12:13:47.517" v="6510" actId="20577"/>
          <ac:spMkLst>
            <pc:docMk/>
            <pc:sldMk cId="1883062383" sldId="508"/>
            <ac:spMk id="5" creationId="{3ECFD422-265A-C2DD-D24A-5380B3FC0820}"/>
          </ac:spMkLst>
        </pc:spChg>
        <pc:spChg chg="mod">
          <ac:chgData name="Amandine VEROT  - Agirh" userId="53024baf-b7d1-4378-8baa-265d6397447e" providerId="ADAL" clId="{3F136F61-986F-46C7-B455-B9EE5177B2AF}" dt="2023-08-09T12:13:40.990" v="6487" actId="1076"/>
          <ac:spMkLst>
            <pc:docMk/>
            <pc:sldMk cId="1883062383" sldId="508"/>
            <ac:spMk id="6" creationId="{A852EF7E-C51D-7076-62A3-E8C4DD7F4950}"/>
          </ac:spMkLst>
        </pc:spChg>
      </pc:sldChg>
      <pc:sldChg chg="modSp add mod">
        <pc:chgData name="Amandine VEROT  - Agirh" userId="53024baf-b7d1-4378-8baa-265d6397447e" providerId="ADAL" clId="{3F136F61-986F-46C7-B455-B9EE5177B2AF}" dt="2023-08-09T12:27:23.529" v="7423" actId="20577"/>
        <pc:sldMkLst>
          <pc:docMk/>
          <pc:sldMk cId="1024896064" sldId="509"/>
        </pc:sldMkLst>
        <pc:graphicFrameChg chg="mod modGraphic">
          <ac:chgData name="Amandine VEROT  - Agirh" userId="53024baf-b7d1-4378-8baa-265d6397447e" providerId="ADAL" clId="{3F136F61-986F-46C7-B455-B9EE5177B2AF}" dt="2023-08-09T12:27:23.529" v="7423" actId="20577"/>
          <ac:graphicFrameMkLst>
            <pc:docMk/>
            <pc:sldMk cId="1024896064" sldId="509"/>
            <ac:graphicFrameMk id="4" creationId="{A4D767E6-30AA-9608-3BF3-534C95034A53}"/>
          </ac:graphicFrameMkLst>
        </pc:graphicFrameChg>
      </pc:sldChg>
      <pc:sldChg chg="add del">
        <pc:chgData name="Amandine VEROT  - Agirh" userId="53024baf-b7d1-4378-8baa-265d6397447e" providerId="ADAL" clId="{3F136F61-986F-46C7-B455-B9EE5177B2AF}" dt="2023-08-09T13:10:59.020" v="8453" actId="2890"/>
        <pc:sldMkLst>
          <pc:docMk/>
          <pc:sldMk cId="410178302" sldId="510"/>
        </pc:sldMkLst>
      </pc:sldChg>
      <pc:sldChg chg="addSp delSp modSp add mod">
        <pc:chgData name="Amandine VEROT  - Agirh" userId="53024baf-b7d1-4378-8baa-265d6397447e" providerId="ADAL" clId="{3F136F61-986F-46C7-B455-B9EE5177B2AF}" dt="2023-08-09T14:15:21.707" v="9218" actId="478"/>
        <pc:sldMkLst>
          <pc:docMk/>
          <pc:sldMk cId="2964912229" sldId="510"/>
        </pc:sldMkLst>
        <pc:spChg chg="mod">
          <ac:chgData name="Amandine VEROT  - Agirh" userId="53024baf-b7d1-4378-8baa-265d6397447e" providerId="ADAL" clId="{3F136F61-986F-46C7-B455-B9EE5177B2AF}" dt="2023-08-09T14:15:15.314" v="9215" actId="20577"/>
          <ac:spMkLst>
            <pc:docMk/>
            <pc:sldMk cId="2964912229" sldId="510"/>
            <ac:spMk id="2" creationId="{D46A6707-D952-AB4B-AEA8-DB0D5637E4BC}"/>
          </ac:spMkLst>
        </pc:spChg>
        <pc:picChg chg="add del mod">
          <ac:chgData name="Amandine VEROT  - Agirh" userId="53024baf-b7d1-4378-8baa-265d6397447e" providerId="ADAL" clId="{3F136F61-986F-46C7-B455-B9EE5177B2AF}" dt="2023-08-09T14:15:21.707" v="9218" actId="478"/>
          <ac:picMkLst>
            <pc:docMk/>
            <pc:sldMk cId="2964912229" sldId="510"/>
            <ac:picMk id="3" creationId="{00000000-0000-0000-0000-000000000000}"/>
          </ac:picMkLst>
        </pc:picChg>
      </pc:sldChg>
      <pc:sldChg chg="addSp delSp modSp add mod ord modNotesTx">
        <pc:chgData name="Amandine VEROT  - Agirh" userId="53024baf-b7d1-4378-8baa-265d6397447e" providerId="ADAL" clId="{3F136F61-986F-46C7-B455-B9EE5177B2AF}" dt="2023-08-09T15:29:16.354" v="10880"/>
        <pc:sldMkLst>
          <pc:docMk/>
          <pc:sldMk cId="61684556" sldId="511"/>
        </pc:sldMkLst>
        <pc:spChg chg="mod">
          <ac:chgData name="Amandine VEROT  - Agirh" userId="53024baf-b7d1-4378-8baa-265d6397447e" providerId="ADAL" clId="{3F136F61-986F-46C7-B455-B9EE5177B2AF}" dt="2023-08-09T14:38:59.801" v="10117" actId="20577"/>
          <ac:spMkLst>
            <pc:docMk/>
            <pc:sldMk cId="61684556" sldId="511"/>
            <ac:spMk id="3" creationId="{E8800A0C-E6DA-E6F2-A9EA-F2B77F114CE0}"/>
          </ac:spMkLst>
        </pc:spChg>
        <pc:spChg chg="mod">
          <ac:chgData name="Amandine VEROT  - Agirh" userId="53024baf-b7d1-4378-8baa-265d6397447e" providerId="ADAL" clId="{3F136F61-986F-46C7-B455-B9EE5177B2AF}" dt="2023-08-09T13:18:28.147" v="8849" actId="20577"/>
          <ac:spMkLst>
            <pc:docMk/>
            <pc:sldMk cId="61684556" sldId="511"/>
            <ac:spMk id="5" creationId="{E39B5DDB-33B3-E6EA-EDFC-30EEB5004AA4}"/>
          </ac:spMkLst>
        </pc:spChg>
        <pc:spChg chg="mod">
          <ac:chgData name="Amandine VEROT  - Agirh" userId="53024baf-b7d1-4378-8baa-265d6397447e" providerId="ADAL" clId="{3F136F61-986F-46C7-B455-B9EE5177B2AF}" dt="2023-08-09T15:29:16.354" v="10880"/>
          <ac:spMkLst>
            <pc:docMk/>
            <pc:sldMk cId="61684556" sldId="511"/>
            <ac:spMk id="7" creationId="{A9A41BB9-83F3-7C67-3A8D-91D041A6DB86}"/>
          </ac:spMkLst>
        </pc:spChg>
        <pc:spChg chg="mod">
          <ac:chgData name="Amandine VEROT  - Agirh" userId="53024baf-b7d1-4378-8baa-265d6397447e" providerId="ADAL" clId="{3F136F61-986F-46C7-B455-B9EE5177B2AF}" dt="2023-08-09T13:16:57.923" v="8754" actId="1076"/>
          <ac:spMkLst>
            <pc:docMk/>
            <pc:sldMk cId="61684556" sldId="511"/>
            <ac:spMk id="9" creationId="{A6B59BF1-E39D-8E7B-09D7-11A16096F16D}"/>
          </ac:spMkLst>
        </pc:spChg>
        <pc:spChg chg="del">
          <ac:chgData name="Amandine VEROT  - Agirh" userId="53024baf-b7d1-4378-8baa-265d6397447e" providerId="ADAL" clId="{3F136F61-986F-46C7-B455-B9EE5177B2AF}" dt="2023-08-09T13:16:31.376" v="8746" actId="478"/>
          <ac:spMkLst>
            <pc:docMk/>
            <pc:sldMk cId="61684556" sldId="511"/>
            <ac:spMk id="12" creationId="{6BD740BA-C0BC-2C30-8B93-71C427485D3B}"/>
          </ac:spMkLst>
        </pc:spChg>
        <pc:spChg chg="del mod">
          <ac:chgData name="Amandine VEROT  - Agirh" userId="53024baf-b7d1-4378-8baa-265d6397447e" providerId="ADAL" clId="{3F136F61-986F-46C7-B455-B9EE5177B2AF}" dt="2023-08-09T13:15:54.628" v="8734" actId="478"/>
          <ac:spMkLst>
            <pc:docMk/>
            <pc:sldMk cId="61684556" sldId="511"/>
            <ac:spMk id="14" creationId="{2AAEAC73-D432-36CB-0264-B29744D1D3DA}"/>
          </ac:spMkLst>
        </pc:spChg>
        <pc:spChg chg="mod">
          <ac:chgData name="Amandine VEROT  - Agirh" userId="53024baf-b7d1-4378-8baa-265d6397447e" providerId="ADAL" clId="{3F136F61-986F-46C7-B455-B9EE5177B2AF}" dt="2023-08-09T15:28:36.462" v="10823" actId="1076"/>
          <ac:spMkLst>
            <pc:docMk/>
            <pc:sldMk cId="61684556" sldId="511"/>
            <ac:spMk id="25" creationId="{0BBFF9F6-924B-C55F-9E0B-6960E079419E}"/>
          </ac:spMkLst>
        </pc:spChg>
        <pc:spChg chg="mod">
          <ac:chgData name="Amandine VEROT  - Agirh" userId="53024baf-b7d1-4378-8baa-265d6397447e" providerId="ADAL" clId="{3F136F61-986F-46C7-B455-B9EE5177B2AF}" dt="2023-08-09T15:28:36.462" v="10823" actId="1076"/>
          <ac:spMkLst>
            <pc:docMk/>
            <pc:sldMk cId="61684556" sldId="511"/>
            <ac:spMk id="26" creationId="{9C2BC03D-431C-9D44-7EB3-485863F707E9}"/>
          </ac:spMkLst>
        </pc:spChg>
        <pc:spChg chg="mod">
          <ac:chgData name="Amandine VEROT  - Agirh" userId="53024baf-b7d1-4378-8baa-265d6397447e" providerId="ADAL" clId="{3F136F61-986F-46C7-B455-B9EE5177B2AF}" dt="2023-08-09T15:28:36.462" v="10823" actId="1076"/>
          <ac:spMkLst>
            <pc:docMk/>
            <pc:sldMk cId="61684556" sldId="511"/>
            <ac:spMk id="27" creationId="{61504B99-835E-EE24-8419-BEBFAE9E9A6D}"/>
          </ac:spMkLst>
        </pc:spChg>
        <pc:grpChg chg="add mod">
          <ac:chgData name="Amandine VEROT  - Agirh" userId="53024baf-b7d1-4378-8baa-265d6397447e" providerId="ADAL" clId="{3F136F61-986F-46C7-B455-B9EE5177B2AF}" dt="2023-08-09T15:28:36.462" v="10823" actId="1076"/>
          <ac:grpSpMkLst>
            <pc:docMk/>
            <pc:sldMk cId="61684556" sldId="511"/>
            <ac:grpSpMk id="23" creationId="{4DFA4DE2-7044-AD7F-0C35-E9DECAE56864}"/>
          </ac:grpSpMkLst>
        </pc:grpChg>
        <pc:graphicFrameChg chg="del">
          <ac:chgData name="Amandine VEROT  - Agirh" userId="53024baf-b7d1-4378-8baa-265d6397447e" providerId="ADAL" clId="{3F136F61-986F-46C7-B455-B9EE5177B2AF}" dt="2023-08-09T13:15:13.783" v="8653" actId="478"/>
          <ac:graphicFrameMkLst>
            <pc:docMk/>
            <pc:sldMk cId="61684556" sldId="511"/>
            <ac:graphicFrameMk id="4" creationId="{A4D767E6-30AA-9608-3BF3-534C95034A53}"/>
          </ac:graphicFrameMkLst>
        </pc:graphicFrameChg>
        <pc:picChg chg="add del mod modCrop">
          <ac:chgData name="Amandine VEROT  - Agirh" userId="53024baf-b7d1-4378-8baa-265d6397447e" providerId="ADAL" clId="{3F136F61-986F-46C7-B455-B9EE5177B2AF}" dt="2023-08-09T13:51:43.785" v="9103" actId="478"/>
          <ac:picMkLst>
            <pc:docMk/>
            <pc:sldMk cId="61684556" sldId="511"/>
            <ac:picMk id="2" creationId="{361CF4E5-239F-5D53-C23A-EC0B9220AC30}"/>
          </ac:picMkLst>
        </pc:picChg>
        <pc:picChg chg="add del mod">
          <ac:chgData name="Amandine VEROT  - Agirh" userId="53024baf-b7d1-4378-8baa-265d6397447e" providerId="ADAL" clId="{3F136F61-986F-46C7-B455-B9EE5177B2AF}" dt="2023-08-09T13:51:41.443" v="9100" actId="478"/>
          <ac:picMkLst>
            <pc:docMk/>
            <pc:sldMk cId="61684556" sldId="511"/>
            <ac:picMk id="6" creationId="{2E7EDBFB-12C9-3D3C-1BD0-F118D3A47525}"/>
          </ac:picMkLst>
        </pc:picChg>
        <pc:picChg chg="mod">
          <ac:chgData name="Amandine VEROT  - Agirh" userId="53024baf-b7d1-4378-8baa-265d6397447e" providerId="ADAL" clId="{3F136F61-986F-46C7-B455-B9EE5177B2AF}" dt="2023-08-09T13:16:20.311" v="8743" actId="1076"/>
          <ac:picMkLst>
            <pc:docMk/>
            <pc:sldMk cId="61684556" sldId="511"/>
            <ac:picMk id="8" creationId="{73F3CB49-E621-46E4-6F2C-5C67DA4FA440}"/>
          </ac:picMkLst>
        </pc:picChg>
        <pc:picChg chg="mod">
          <ac:chgData name="Amandine VEROT  - Agirh" userId="53024baf-b7d1-4378-8baa-265d6397447e" providerId="ADAL" clId="{3F136F61-986F-46C7-B455-B9EE5177B2AF}" dt="2023-08-09T13:16:20.311" v="8743" actId="1076"/>
          <ac:picMkLst>
            <pc:docMk/>
            <pc:sldMk cId="61684556" sldId="511"/>
            <ac:picMk id="10" creationId="{B36DEEF8-618D-74BF-B3E2-AC22B4E8EE2B}"/>
          </ac:picMkLst>
        </pc:picChg>
        <pc:picChg chg="del mod">
          <ac:chgData name="Amandine VEROT  - Agirh" userId="53024baf-b7d1-4378-8baa-265d6397447e" providerId="ADAL" clId="{3F136F61-986F-46C7-B455-B9EE5177B2AF}" dt="2023-08-09T13:15:55.040" v="8735" actId="478"/>
          <ac:picMkLst>
            <pc:docMk/>
            <pc:sldMk cId="61684556" sldId="511"/>
            <ac:picMk id="13" creationId="{3C978E7C-8404-F959-3634-EC167902B5E9}"/>
          </ac:picMkLst>
        </pc:picChg>
        <pc:picChg chg="add del mod">
          <ac:chgData name="Amandine VEROT  - Agirh" userId="53024baf-b7d1-4378-8baa-265d6397447e" providerId="ADAL" clId="{3F136F61-986F-46C7-B455-B9EE5177B2AF}" dt="2023-08-09T13:35:46.921" v="8917" actId="478"/>
          <ac:picMkLst>
            <pc:docMk/>
            <pc:sldMk cId="61684556" sldId="511"/>
            <ac:picMk id="15" creationId="{3796F746-834A-8AEF-2AEC-D2053BE0CC52}"/>
          </ac:picMkLst>
        </pc:picChg>
        <pc:picChg chg="add del mod modCrop">
          <ac:chgData name="Amandine VEROT  - Agirh" userId="53024baf-b7d1-4378-8baa-265d6397447e" providerId="ADAL" clId="{3F136F61-986F-46C7-B455-B9EE5177B2AF}" dt="2023-08-09T13:51:44.832" v="9105" actId="478"/>
          <ac:picMkLst>
            <pc:docMk/>
            <pc:sldMk cId="61684556" sldId="511"/>
            <ac:picMk id="16" creationId="{C25DC579-A9B7-251C-B0A9-7D22ED369BBB}"/>
          </ac:picMkLst>
        </pc:picChg>
        <pc:picChg chg="add del mod modCrop">
          <ac:chgData name="Amandine VEROT  - Agirh" userId="53024baf-b7d1-4378-8baa-265d6397447e" providerId="ADAL" clId="{3F136F61-986F-46C7-B455-B9EE5177B2AF}" dt="2023-08-09T13:31:41.970" v="8887" actId="478"/>
          <ac:picMkLst>
            <pc:docMk/>
            <pc:sldMk cId="61684556" sldId="511"/>
            <ac:picMk id="17" creationId="{91496AA5-85FE-E120-EEBD-1401431A538F}"/>
          </ac:picMkLst>
        </pc:picChg>
        <pc:picChg chg="add del mod">
          <ac:chgData name="Amandine VEROT  - Agirh" userId="53024baf-b7d1-4378-8baa-265d6397447e" providerId="ADAL" clId="{3F136F61-986F-46C7-B455-B9EE5177B2AF}" dt="2023-08-09T13:32:58.458" v="8895" actId="478"/>
          <ac:picMkLst>
            <pc:docMk/>
            <pc:sldMk cId="61684556" sldId="511"/>
            <ac:picMk id="18" creationId="{28939C9A-A3A9-E3E1-8C83-D63AB8748204}"/>
          </ac:picMkLst>
        </pc:picChg>
        <pc:picChg chg="add del mod modCrop">
          <ac:chgData name="Amandine VEROT  - Agirh" userId="53024baf-b7d1-4378-8baa-265d6397447e" providerId="ADAL" clId="{3F136F61-986F-46C7-B455-B9EE5177B2AF}" dt="2023-08-09T13:51:44.325" v="9104" actId="478"/>
          <ac:picMkLst>
            <pc:docMk/>
            <pc:sldMk cId="61684556" sldId="511"/>
            <ac:picMk id="19" creationId="{DF611EB1-08EA-5823-CF5E-522F2FD6CA32}"/>
          </ac:picMkLst>
        </pc:picChg>
        <pc:picChg chg="add del mod">
          <ac:chgData name="Amandine VEROT  - Agirh" userId="53024baf-b7d1-4378-8baa-265d6397447e" providerId="ADAL" clId="{3F136F61-986F-46C7-B455-B9EE5177B2AF}" dt="2023-08-09T13:51:43.275" v="9102" actId="478"/>
          <ac:picMkLst>
            <pc:docMk/>
            <pc:sldMk cId="61684556" sldId="511"/>
            <ac:picMk id="20" creationId="{06F55797-B3D3-8D42-8EDB-5896036BB9ED}"/>
          </ac:picMkLst>
        </pc:picChg>
        <pc:picChg chg="add del mod">
          <ac:chgData name="Amandine VEROT  - Agirh" userId="53024baf-b7d1-4378-8baa-265d6397447e" providerId="ADAL" clId="{3F136F61-986F-46C7-B455-B9EE5177B2AF}" dt="2023-08-09T13:51:45.456" v="9106" actId="478"/>
          <ac:picMkLst>
            <pc:docMk/>
            <pc:sldMk cId="61684556" sldId="511"/>
            <ac:picMk id="21" creationId="{83B740BF-7AEC-02BA-27CC-71A585654649}"/>
          </ac:picMkLst>
        </pc:picChg>
        <pc:picChg chg="add del mod modCrop">
          <ac:chgData name="Amandine VEROT  - Agirh" userId="53024baf-b7d1-4378-8baa-265d6397447e" providerId="ADAL" clId="{3F136F61-986F-46C7-B455-B9EE5177B2AF}" dt="2023-08-09T13:51:42.169" v="9101" actId="478"/>
          <ac:picMkLst>
            <pc:docMk/>
            <pc:sldMk cId="61684556" sldId="511"/>
            <ac:picMk id="22" creationId="{358785FE-4390-1BC9-48B5-E52D94CF284C}"/>
          </ac:picMkLst>
        </pc:picChg>
        <pc:picChg chg="mod">
          <ac:chgData name="Amandine VEROT  - Agirh" userId="53024baf-b7d1-4378-8baa-265d6397447e" providerId="ADAL" clId="{3F136F61-986F-46C7-B455-B9EE5177B2AF}" dt="2023-08-09T15:28:36.462" v="10823" actId="1076"/>
          <ac:picMkLst>
            <pc:docMk/>
            <pc:sldMk cId="61684556" sldId="511"/>
            <ac:picMk id="24" creationId="{9379AF96-21B8-A6D8-5F3F-823A43DB2167}"/>
          </ac:picMkLst>
        </pc:picChg>
        <pc:picChg chg="mod">
          <ac:chgData name="Amandine VEROT  - Agirh" userId="53024baf-b7d1-4378-8baa-265d6397447e" providerId="ADAL" clId="{3F136F61-986F-46C7-B455-B9EE5177B2AF}" dt="2023-08-09T15:28:36.462" v="10823" actId="1076"/>
          <ac:picMkLst>
            <pc:docMk/>
            <pc:sldMk cId="61684556" sldId="511"/>
            <ac:picMk id="28" creationId="{16BFBBC9-9102-4E0E-D7CC-BA8843FE0452}"/>
          </ac:picMkLst>
        </pc:picChg>
        <pc:picChg chg="mod">
          <ac:chgData name="Amandine VEROT  - Agirh" userId="53024baf-b7d1-4378-8baa-265d6397447e" providerId="ADAL" clId="{3F136F61-986F-46C7-B455-B9EE5177B2AF}" dt="2023-08-09T15:28:36.462" v="10823" actId="1076"/>
          <ac:picMkLst>
            <pc:docMk/>
            <pc:sldMk cId="61684556" sldId="511"/>
            <ac:picMk id="29" creationId="{8E41169E-6640-2DFC-941E-C2D940E0CDC5}"/>
          </ac:picMkLst>
        </pc:picChg>
        <pc:picChg chg="mod">
          <ac:chgData name="Amandine VEROT  - Agirh" userId="53024baf-b7d1-4378-8baa-265d6397447e" providerId="ADAL" clId="{3F136F61-986F-46C7-B455-B9EE5177B2AF}" dt="2023-08-09T15:28:36.462" v="10823" actId="1076"/>
          <ac:picMkLst>
            <pc:docMk/>
            <pc:sldMk cId="61684556" sldId="511"/>
            <ac:picMk id="30" creationId="{1F7E9541-EE82-EE3C-4358-F5472C2FADF6}"/>
          </ac:picMkLst>
        </pc:picChg>
        <pc:picChg chg="mod">
          <ac:chgData name="Amandine VEROT  - Agirh" userId="53024baf-b7d1-4378-8baa-265d6397447e" providerId="ADAL" clId="{3F136F61-986F-46C7-B455-B9EE5177B2AF}" dt="2023-08-09T15:28:36.462" v="10823" actId="1076"/>
          <ac:picMkLst>
            <pc:docMk/>
            <pc:sldMk cId="61684556" sldId="511"/>
            <ac:picMk id="31" creationId="{3DB00F8D-FFC3-9C71-6241-43D5B5A06060}"/>
          </ac:picMkLst>
        </pc:picChg>
        <pc:picChg chg="mod">
          <ac:chgData name="Amandine VEROT  - Agirh" userId="53024baf-b7d1-4378-8baa-265d6397447e" providerId="ADAL" clId="{3F136F61-986F-46C7-B455-B9EE5177B2AF}" dt="2023-08-09T15:28:36.462" v="10823" actId="1076"/>
          <ac:picMkLst>
            <pc:docMk/>
            <pc:sldMk cId="61684556" sldId="511"/>
            <ac:picMk id="32" creationId="{49C61142-307D-C8CF-85D7-5E66C3A713AE}"/>
          </ac:picMkLst>
        </pc:picChg>
        <pc:picChg chg="mod">
          <ac:chgData name="Amandine VEROT  - Agirh" userId="53024baf-b7d1-4378-8baa-265d6397447e" providerId="ADAL" clId="{3F136F61-986F-46C7-B455-B9EE5177B2AF}" dt="2023-08-09T15:28:36.462" v="10823" actId="1076"/>
          <ac:picMkLst>
            <pc:docMk/>
            <pc:sldMk cId="61684556" sldId="511"/>
            <ac:picMk id="33" creationId="{778ABAAE-DD7B-4BDC-6A2F-307CF88CA7CD}"/>
          </ac:picMkLst>
        </pc:picChg>
        <pc:picChg chg="mod">
          <ac:chgData name="Amandine VEROT  - Agirh" userId="53024baf-b7d1-4378-8baa-265d6397447e" providerId="ADAL" clId="{3F136F61-986F-46C7-B455-B9EE5177B2AF}" dt="2023-08-09T15:28:36.462" v="10823" actId="1076"/>
          <ac:picMkLst>
            <pc:docMk/>
            <pc:sldMk cId="61684556" sldId="511"/>
            <ac:picMk id="34" creationId="{594AA4FA-92A2-D4DE-1BA9-6F3C5F4B7492}"/>
          </ac:picMkLst>
        </pc:picChg>
        <pc:cxnChg chg="mod">
          <ac:chgData name="Amandine VEROT  - Agirh" userId="53024baf-b7d1-4378-8baa-265d6397447e" providerId="ADAL" clId="{3F136F61-986F-46C7-B455-B9EE5177B2AF}" dt="2023-08-09T15:28:36.462" v="10823" actId="1076"/>
          <ac:cxnSpMkLst>
            <pc:docMk/>
            <pc:sldMk cId="61684556" sldId="511"/>
            <ac:cxnSpMk id="35" creationId="{BF6CB265-A887-177D-6CBE-C73C104163FE}"/>
          </ac:cxnSpMkLst>
        </pc:cxnChg>
      </pc:sldChg>
      <pc:sldChg chg="addSp delSp modSp add del mod">
        <pc:chgData name="Amandine VEROT  - Agirh" userId="53024baf-b7d1-4378-8baa-265d6397447e" providerId="ADAL" clId="{3F136F61-986F-46C7-B455-B9EE5177B2AF}" dt="2023-08-09T13:52:12.223" v="9110" actId="47"/>
        <pc:sldMkLst>
          <pc:docMk/>
          <pc:sldMk cId="1933745614" sldId="512"/>
        </pc:sldMkLst>
        <pc:spChg chg="add mod">
          <ac:chgData name="Amandine VEROT  - Agirh" userId="53024baf-b7d1-4378-8baa-265d6397447e" providerId="ADAL" clId="{3F136F61-986F-46C7-B455-B9EE5177B2AF}" dt="2023-08-09T13:51:38.413" v="9099" actId="1076"/>
          <ac:spMkLst>
            <pc:docMk/>
            <pc:sldMk cId="1933745614" sldId="512"/>
            <ac:spMk id="4" creationId="{94EEB9C0-FE85-7746-A5BD-0F8011C5A57A}"/>
          </ac:spMkLst>
        </pc:spChg>
        <pc:spChg chg="del">
          <ac:chgData name="Amandine VEROT  - Agirh" userId="53024baf-b7d1-4378-8baa-265d6397447e" providerId="ADAL" clId="{3F136F61-986F-46C7-B455-B9EE5177B2AF}" dt="2023-08-09T13:40:17.256" v="8950" actId="478"/>
          <ac:spMkLst>
            <pc:docMk/>
            <pc:sldMk cId="1933745614" sldId="512"/>
            <ac:spMk id="5" creationId="{E39B5DDB-33B3-E6EA-EDFC-30EEB5004AA4}"/>
          </ac:spMkLst>
        </pc:spChg>
        <pc:spChg chg="del">
          <ac:chgData name="Amandine VEROT  - Agirh" userId="53024baf-b7d1-4378-8baa-265d6397447e" providerId="ADAL" clId="{3F136F61-986F-46C7-B455-B9EE5177B2AF}" dt="2023-08-09T13:40:19.511" v="8952" actId="478"/>
          <ac:spMkLst>
            <pc:docMk/>
            <pc:sldMk cId="1933745614" sldId="512"/>
            <ac:spMk id="7" creationId="{A9A41BB9-83F3-7C67-3A8D-91D041A6DB86}"/>
          </ac:spMkLst>
        </pc:spChg>
        <pc:spChg chg="del">
          <ac:chgData name="Amandine VEROT  - Agirh" userId="53024baf-b7d1-4378-8baa-265d6397447e" providerId="ADAL" clId="{3F136F61-986F-46C7-B455-B9EE5177B2AF}" dt="2023-08-09T13:40:14.749" v="8948" actId="478"/>
          <ac:spMkLst>
            <pc:docMk/>
            <pc:sldMk cId="1933745614" sldId="512"/>
            <ac:spMk id="9" creationId="{A6B59BF1-E39D-8E7B-09D7-11A16096F16D}"/>
          </ac:spMkLst>
        </pc:spChg>
        <pc:spChg chg="add mod">
          <ac:chgData name="Amandine VEROT  - Agirh" userId="53024baf-b7d1-4378-8baa-265d6397447e" providerId="ADAL" clId="{3F136F61-986F-46C7-B455-B9EE5177B2AF}" dt="2023-08-09T13:51:38.413" v="9099" actId="1076"/>
          <ac:spMkLst>
            <pc:docMk/>
            <pc:sldMk cId="1933745614" sldId="512"/>
            <ac:spMk id="11" creationId="{B039C05F-6808-107B-F986-4FAF7FB5FF8E}"/>
          </ac:spMkLst>
        </pc:spChg>
        <pc:spChg chg="add mod ord">
          <ac:chgData name="Amandine VEROT  - Agirh" userId="53024baf-b7d1-4378-8baa-265d6397447e" providerId="ADAL" clId="{3F136F61-986F-46C7-B455-B9EE5177B2AF}" dt="2023-08-09T13:51:38.413" v="9099" actId="1076"/>
          <ac:spMkLst>
            <pc:docMk/>
            <pc:sldMk cId="1933745614" sldId="512"/>
            <ac:spMk id="12" creationId="{861D86A2-6B57-B225-A04A-4CBC051BE2CD}"/>
          </ac:spMkLst>
        </pc:spChg>
        <pc:grpChg chg="add del mod">
          <ac:chgData name="Amandine VEROT  - Agirh" userId="53024baf-b7d1-4378-8baa-265d6397447e" providerId="ADAL" clId="{3F136F61-986F-46C7-B455-B9EE5177B2AF}" dt="2023-08-09T13:51:48.328" v="9107" actId="21"/>
          <ac:grpSpMkLst>
            <pc:docMk/>
            <pc:sldMk cId="1933745614" sldId="512"/>
            <ac:grpSpMk id="27" creationId="{62B9C32C-B141-664D-BDE6-6362BFADC9A7}"/>
          </ac:grpSpMkLst>
        </pc:grpChg>
        <pc:picChg chg="mod ord">
          <ac:chgData name="Amandine VEROT  - Agirh" userId="53024baf-b7d1-4378-8baa-265d6397447e" providerId="ADAL" clId="{3F136F61-986F-46C7-B455-B9EE5177B2AF}" dt="2023-08-09T13:51:38.413" v="9099" actId="1076"/>
          <ac:picMkLst>
            <pc:docMk/>
            <pc:sldMk cId="1933745614" sldId="512"/>
            <ac:picMk id="2" creationId="{361CF4E5-239F-5D53-C23A-EC0B9220AC30}"/>
          </ac:picMkLst>
        </pc:picChg>
        <pc:picChg chg="mod">
          <ac:chgData name="Amandine VEROT  - Agirh" userId="53024baf-b7d1-4378-8baa-265d6397447e" providerId="ADAL" clId="{3F136F61-986F-46C7-B455-B9EE5177B2AF}" dt="2023-08-09T13:51:38.413" v="9099" actId="1076"/>
          <ac:picMkLst>
            <pc:docMk/>
            <pc:sldMk cId="1933745614" sldId="512"/>
            <ac:picMk id="6" creationId="{2E7EDBFB-12C9-3D3C-1BD0-F118D3A47525}"/>
          </ac:picMkLst>
        </pc:picChg>
        <pc:picChg chg="del">
          <ac:chgData name="Amandine VEROT  - Agirh" userId="53024baf-b7d1-4378-8baa-265d6397447e" providerId="ADAL" clId="{3F136F61-986F-46C7-B455-B9EE5177B2AF}" dt="2023-08-09T13:40:15.968" v="8949" actId="478"/>
          <ac:picMkLst>
            <pc:docMk/>
            <pc:sldMk cId="1933745614" sldId="512"/>
            <ac:picMk id="8" creationId="{73F3CB49-E621-46E4-6F2C-5C67DA4FA440}"/>
          </ac:picMkLst>
        </pc:picChg>
        <pc:picChg chg="del">
          <ac:chgData name="Amandine VEROT  - Agirh" userId="53024baf-b7d1-4378-8baa-265d6397447e" providerId="ADAL" clId="{3F136F61-986F-46C7-B455-B9EE5177B2AF}" dt="2023-08-09T13:40:17.661" v="8951" actId="478"/>
          <ac:picMkLst>
            <pc:docMk/>
            <pc:sldMk cId="1933745614" sldId="512"/>
            <ac:picMk id="10" creationId="{B36DEEF8-618D-74BF-B3E2-AC22B4E8EE2B}"/>
          </ac:picMkLst>
        </pc:picChg>
        <pc:picChg chg="add mod">
          <ac:chgData name="Amandine VEROT  - Agirh" userId="53024baf-b7d1-4378-8baa-265d6397447e" providerId="ADAL" clId="{3F136F61-986F-46C7-B455-B9EE5177B2AF}" dt="2023-08-09T13:51:38.413" v="9099" actId="1076"/>
          <ac:picMkLst>
            <pc:docMk/>
            <pc:sldMk cId="1933745614" sldId="512"/>
            <ac:picMk id="13" creationId="{A13775AE-6BF6-7140-D5F8-A411FDE0290C}"/>
          </ac:picMkLst>
        </pc:picChg>
        <pc:picChg chg="add del mod">
          <ac:chgData name="Amandine VEROT  - Agirh" userId="53024baf-b7d1-4378-8baa-265d6397447e" providerId="ADAL" clId="{3F136F61-986F-46C7-B455-B9EE5177B2AF}" dt="2023-08-09T13:46:04.429" v="8999" actId="478"/>
          <ac:picMkLst>
            <pc:docMk/>
            <pc:sldMk cId="1933745614" sldId="512"/>
            <ac:picMk id="14" creationId="{D88CBA02-B443-A2C5-0C29-32E8E886D564}"/>
          </ac:picMkLst>
        </pc:picChg>
        <pc:picChg chg="add mod">
          <ac:chgData name="Amandine VEROT  - Agirh" userId="53024baf-b7d1-4378-8baa-265d6397447e" providerId="ADAL" clId="{3F136F61-986F-46C7-B455-B9EE5177B2AF}" dt="2023-08-09T13:51:38.413" v="9099" actId="1076"/>
          <ac:picMkLst>
            <pc:docMk/>
            <pc:sldMk cId="1933745614" sldId="512"/>
            <ac:picMk id="15" creationId="{224EFE39-7263-EDE7-E7C8-A4D1C9C89CDA}"/>
          </ac:picMkLst>
        </pc:picChg>
        <pc:picChg chg="mod ord">
          <ac:chgData name="Amandine VEROT  - Agirh" userId="53024baf-b7d1-4378-8baa-265d6397447e" providerId="ADAL" clId="{3F136F61-986F-46C7-B455-B9EE5177B2AF}" dt="2023-08-09T13:51:38.413" v="9099" actId="1076"/>
          <ac:picMkLst>
            <pc:docMk/>
            <pc:sldMk cId="1933745614" sldId="512"/>
            <ac:picMk id="16" creationId="{C25DC579-A9B7-251C-B0A9-7D22ED369BBB}"/>
          </ac:picMkLst>
        </pc:picChg>
        <pc:picChg chg="mod ord">
          <ac:chgData name="Amandine VEROT  - Agirh" userId="53024baf-b7d1-4378-8baa-265d6397447e" providerId="ADAL" clId="{3F136F61-986F-46C7-B455-B9EE5177B2AF}" dt="2023-08-09T13:51:38.413" v="9099" actId="1076"/>
          <ac:picMkLst>
            <pc:docMk/>
            <pc:sldMk cId="1933745614" sldId="512"/>
            <ac:picMk id="19" creationId="{DF611EB1-08EA-5823-CF5E-522F2FD6CA32}"/>
          </ac:picMkLst>
        </pc:picChg>
        <pc:picChg chg="mod ord">
          <ac:chgData name="Amandine VEROT  - Agirh" userId="53024baf-b7d1-4378-8baa-265d6397447e" providerId="ADAL" clId="{3F136F61-986F-46C7-B455-B9EE5177B2AF}" dt="2023-08-09T13:51:38.413" v="9099" actId="1076"/>
          <ac:picMkLst>
            <pc:docMk/>
            <pc:sldMk cId="1933745614" sldId="512"/>
            <ac:picMk id="20" creationId="{06F55797-B3D3-8D42-8EDB-5896036BB9ED}"/>
          </ac:picMkLst>
        </pc:picChg>
        <pc:picChg chg="del mod ord">
          <ac:chgData name="Amandine VEROT  - Agirh" userId="53024baf-b7d1-4378-8baa-265d6397447e" providerId="ADAL" clId="{3F136F61-986F-46C7-B455-B9EE5177B2AF}" dt="2023-08-09T13:45:29.205" v="8986" actId="478"/>
          <ac:picMkLst>
            <pc:docMk/>
            <pc:sldMk cId="1933745614" sldId="512"/>
            <ac:picMk id="21" creationId="{83B740BF-7AEC-02BA-27CC-71A585654649}"/>
          </ac:picMkLst>
        </pc:picChg>
        <pc:picChg chg="del mod">
          <ac:chgData name="Amandine VEROT  - Agirh" userId="53024baf-b7d1-4378-8baa-265d6397447e" providerId="ADAL" clId="{3F136F61-986F-46C7-B455-B9EE5177B2AF}" dt="2023-08-09T13:51:28.554" v="9097" actId="478"/>
          <ac:picMkLst>
            <pc:docMk/>
            <pc:sldMk cId="1933745614" sldId="512"/>
            <ac:picMk id="22" creationId="{358785FE-4390-1BC9-48B5-E52D94CF284C}"/>
          </ac:picMkLst>
        </pc:picChg>
        <pc:picChg chg="add mod">
          <ac:chgData name="Amandine VEROT  - Agirh" userId="53024baf-b7d1-4378-8baa-265d6397447e" providerId="ADAL" clId="{3F136F61-986F-46C7-B455-B9EE5177B2AF}" dt="2023-08-09T13:51:38.413" v="9099" actId="1076"/>
          <ac:picMkLst>
            <pc:docMk/>
            <pc:sldMk cId="1933745614" sldId="512"/>
            <ac:picMk id="4098" creationId="{5C34ACCD-BDE9-28A8-C2FE-1A036945646C}"/>
          </ac:picMkLst>
        </pc:picChg>
        <pc:cxnChg chg="add mod">
          <ac:chgData name="Amandine VEROT  - Agirh" userId="53024baf-b7d1-4378-8baa-265d6397447e" providerId="ADAL" clId="{3F136F61-986F-46C7-B455-B9EE5177B2AF}" dt="2023-08-09T13:51:38.413" v="9099" actId="1076"/>
          <ac:cxnSpMkLst>
            <pc:docMk/>
            <pc:sldMk cId="1933745614" sldId="512"/>
            <ac:cxnSpMk id="18" creationId="{BFC76228-D5ED-F8D5-0276-447AD2BC3515}"/>
          </ac:cxnSpMkLst>
        </pc:cxnChg>
      </pc:sldChg>
      <pc:sldChg chg="addSp delSp modSp add mod modNotesTx">
        <pc:chgData name="Amandine VEROT  - Agirh" userId="53024baf-b7d1-4378-8baa-265d6397447e" providerId="ADAL" clId="{3F136F61-986F-46C7-B455-B9EE5177B2AF}" dt="2023-08-09T14:30:21.962" v="10086" actId="1076"/>
        <pc:sldMkLst>
          <pc:docMk/>
          <pc:sldMk cId="3980168983" sldId="512"/>
        </pc:sldMkLst>
        <pc:spChg chg="add mod">
          <ac:chgData name="Amandine VEROT  - Agirh" userId="53024baf-b7d1-4378-8baa-265d6397447e" providerId="ADAL" clId="{3F136F61-986F-46C7-B455-B9EE5177B2AF}" dt="2023-08-09T14:24:28.318" v="9855" actId="1076"/>
          <ac:spMkLst>
            <pc:docMk/>
            <pc:sldMk cId="3980168983" sldId="512"/>
            <ac:spMk id="2" creationId="{F0610996-357F-3E20-91F1-D4B15AF64B88}"/>
          </ac:spMkLst>
        </pc:spChg>
        <pc:spChg chg="mod">
          <ac:chgData name="Amandine VEROT  - Agirh" userId="53024baf-b7d1-4378-8baa-265d6397447e" providerId="ADAL" clId="{3F136F61-986F-46C7-B455-B9EE5177B2AF}" dt="2023-08-09T14:29:42.457" v="10047" actId="20577"/>
          <ac:spMkLst>
            <pc:docMk/>
            <pc:sldMk cId="3980168983" sldId="512"/>
            <ac:spMk id="5" creationId="{E39B5DDB-33B3-E6EA-EDFC-30EEB5004AA4}"/>
          </ac:spMkLst>
        </pc:spChg>
        <pc:spChg chg="add mod">
          <ac:chgData name="Amandine VEROT  - Agirh" userId="53024baf-b7d1-4378-8baa-265d6397447e" providerId="ADAL" clId="{3F136F61-986F-46C7-B455-B9EE5177B2AF}" dt="2023-08-09T14:30:15.065" v="10083" actId="14100"/>
          <ac:spMkLst>
            <pc:docMk/>
            <pc:sldMk cId="3980168983" sldId="512"/>
            <ac:spMk id="6" creationId="{022D2C36-78E6-082B-1B80-35699240EB45}"/>
          </ac:spMkLst>
        </pc:spChg>
        <pc:spChg chg="mod">
          <ac:chgData name="Amandine VEROT  - Agirh" userId="53024baf-b7d1-4378-8baa-265d6397447e" providerId="ADAL" clId="{3F136F61-986F-46C7-B455-B9EE5177B2AF}" dt="2023-08-09T14:25:41.724" v="9871" actId="1076"/>
          <ac:spMkLst>
            <pc:docMk/>
            <pc:sldMk cId="3980168983" sldId="512"/>
            <ac:spMk id="7" creationId="{A9A41BB9-83F3-7C67-3A8D-91D041A6DB86}"/>
          </ac:spMkLst>
        </pc:spChg>
        <pc:spChg chg="del mod">
          <ac:chgData name="Amandine VEROT  - Agirh" userId="53024baf-b7d1-4378-8baa-265d6397447e" providerId="ADAL" clId="{3F136F61-986F-46C7-B455-B9EE5177B2AF}" dt="2023-08-09T14:25:36.821" v="9869" actId="478"/>
          <ac:spMkLst>
            <pc:docMk/>
            <pc:sldMk cId="3980168983" sldId="512"/>
            <ac:spMk id="9" creationId="{A6B59BF1-E39D-8E7B-09D7-11A16096F16D}"/>
          </ac:spMkLst>
        </pc:spChg>
        <pc:spChg chg="add mod">
          <ac:chgData name="Amandine VEROT  - Agirh" userId="53024baf-b7d1-4378-8baa-265d6397447e" providerId="ADAL" clId="{3F136F61-986F-46C7-B455-B9EE5177B2AF}" dt="2023-08-09T14:30:20.082" v="10085" actId="1076"/>
          <ac:spMkLst>
            <pc:docMk/>
            <pc:sldMk cId="3980168983" sldId="512"/>
            <ac:spMk id="11" creationId="{F48FD552-5818-67EF-0184-DFE194359CAB}"/>
          </ac:spMkLst>
        </pc:spChg>
        <pc:spChg chg="mod">
          <ac:chgData name="Amandine VEROT  - Agirh" userId="53024baf-b7d1-4378-8baa-265d6397447e" providerId="ADAL" clId="{3F136F61-986F-46C7-B455-B9EE5177B2AF}" dt="2023-08-09T14:28:41.091" v="10027" actId="1076"/>
          <ac:spMkLst>
            <pc:docMk/>
            <pc:sldMk cId="3980168983" sldId="512"/>
            <ac:spMk id="25" creationId="{0BBFF9F6-924B-C55F-9E0B-6960E079419E}"/>
          </ac:spMkLst>
        </pc:spChg>
        <pc:spChg chg="mod">
          <ac:chgData name="Amandine VEROT  - Agirh" userId="53024baf-b7d1-4378-8baa-265d6397447e" providerId="ADAL" clId="{3F136F61-986F-46C7-B455-B9EE5177B2AF}" dt="2023-08-09T14:28:41.091" v="10027" actId="1076"/>
          <ac:spMkLst>
            <pc:docMk/>
            <pc:sldMk cId="3980168983" sldId="512"/>
            <ac:spMk id="26" creationId="{9C2BC03D-431C-9D44-7EB3-485863F707E9}"/>
          </ac:spMkLst>
        </pc:spChg>
        <pc:spChg chg="mod">
          <ac:chgData name="Amandine VEROT  - Agirh" userId="53024baf-b7d1-4378-8baa-265d6397447e" providerId="ADAL" clId="{3F136F61-986F-46C7-B455-B9EE5177B2AF}" dt="2023-08-09T14:28:41.091" v="10027" actId="1076"/>
          <ac:spMkLst>
            <pc:docMk/>
            <pc:sldMk cId="3980168983" sldId="512"/>
            <ac:spMk id="27" creationId="{61504B99-835E-EE24-8419-BEBFAE9E9A6D}"/>
          </ac:spMkLst>
        </pc:spChg>
        <pc:grpChg chg="del mod">
          <ac:chgData name="Amandine VEROT  - Agirh" userId="53024baf-b7d1-4378-8baa-265d6397447e" providerId="ADAL" clId="{3F136F61-986F-46C7-B455-B9EE5177B2AF}" dt="2023-08-09T14:29:58.162" v="10048" actId="478"/>
          <ac:grpSpMkLst>
            <pc:docMk/>
            <pc:sldMk cId="3980168983" sldId="512"/>
            <ac:grpSpMk id="23" creationId="{4DFA4DE2-7044-AD7F-0C35-E9DECAE56864}"/>
          </ac:grpSpMkLst>
        </pc:grpChg>
        <pc:picChg chg="add del">
          <ac:chgData name="Amandine VEROT  - Agirh" userId="53024baf-b7d1-4378-8baa-265d6397447e" providerId="ADAL" clId="{3F136F61-986F-46C7-B455-B9EE5177B2AF}" dt="2023-08-09T14:25:00.129" v="9859" actId="478"/>
          <ac:picMkLst>
            <pc:docMk/>
            <pc:sldMk cId="3980168983" sldId="512"/>
            <ac:picMk id="4" creationId="{C5183546-B3D2-9A91-856B-EC1B710C5B9A}"/>
          </ac:picMkLst>
        </pc:picChg>
        <pc:picChg chg="del">
          <ac:chgData name="Amandine VEROT  - Agirh" userId="53024baf-b7d1-4378-8baa-265d6397447e" providerId="ADAL" clId="{3F136F61-986F-46C7-B455-B9EE5177B2AF}" dt="2023-08-09T13:52:31.882" v="9126" actId="478"/>
          <ac:picMkLst>
            <pc:docMk/>
            <pc:sldMk cId="3980168983" sldId="512"/>
            <ac:picMk id="8" creationId="{73F3CB49-E621-46E4-6F2C-5C67DA4FA440}"/>
          </ac:picMkLst>
        </pc:picChg>
        <pc:picChg chg="mod">
          <ac:chgData name="Amandine VEROT  - Agirh" userId="53024baf-b7d1-4378-8baa-265d6397447e" providerId="ADAL" clId="{3F136F61-986F-46C7-B455-B9EE5177B2AF}" dt="2023-08-09T14:25:39.330" v="9870" actId="1076"/>
          <ac:picMkLst>
            <pc:docMk/>
            <pc:sldMk cId="3980168983" sldId="512"/>
            <ac:picMk id="10" creationId="{B36DEEF8-618D-74BF-B3E2-AC22B4E8EE2B}"/>
          </ac:picMkLst>
        </pc:picChg>
        <pc:picChg chg="add mod">
          <ac:chgData name="Amandine VEROT  - Agirh" userId="53024baf-b7d1-4378-8baa-265d6397447e" providerId="ADAL" clId="{3F136F61-986F-46C7-B455-B9EE5177B2AF}" dt="2023-08-09T14:30:21.962" v="10086" actId="1076"/>
          <ac:picMkLst>
            <pc:docMk/>
            <pc:sldMk cId="3980168983" sldId="512"/>
            <ac:picMk id="12" creationId="{9C7AF898-D65F-713E-9790-9632B93235F7}"/>
          </ac:picMkLst>
        </pc:picChg>
        <pc:picChg chg="add mod">
          <ac:chgData name="Amandine VEROT  - Agirh" userId="53024baf-b7d1-4378-8baa-265d6397447e" providerId="ADAL" clId="{3F136F61-986F-46C7-B455-B9EE5177B2AF}" dt="2023-08-09T14:29:04.456" v="10035" actId="1076"/>
          <ac:picMkLst>
            <pc:docMk/>
            <pc:sldMk cId="3980168983" sldId="512"/>
            <ac:picMk id="13" creationId="{96C1D490-A3F2-8921-FBB5-3855EE974126}"/>
          </ac:picMkLst>
        </pc:picChg>
        <pc:picChg chg="mod">
          <ac:chgData name="Amandine VEROT  - Agirh" userId="53024baf-b7d1-4378-8baa-265d6397447e" providerId="ADAL" clId="{3F136F61-986F-46C7-B455-B9EE5177B2AF}" dt="2023-08-09T14:28:41.091" v="10027" actId="1076"/>
          <ac:picMkLst>
            <pc:docMk/>
            <pc:sldMk cId="3980168983" sldId="512"/>
            <ac:picMk id="24" creationId="{9379AF96-21B8-A6D8-5F3F-823A43DB2167}"/>
          </ac:picMkLst>
        </pc:picChg>
        <pc:picChg chg="mod">
          <ac:chgData name="Amandine VEROT  - Agirh" userId="53024baf-b7d1-4378-8baa-265d6397447e" providerId="ADAL" clId="{3F136F61-986F-46C7-B455-B9EE5177B2AF}" dt="2023-08-09T14:28:41.091" v="10027" actId="1076"/>
          <ac:picMkLst>
            <pc:docMk/>
            <pc:sldMk cId="3980168983" sldId="512"/>
            <ac:picMk id="28" creationId="{16BFBBC9-9102-4E0E-D7CC-BA8843FE0452}"/>
          </ac:picMkLst>
        </pc:picChg>
        <pc:picChg chg="mod">
          <ac:chgData name="Amandine VEROT  - Agirh" userId="53024baf-b7d1-4378-8baa-265d6397447e" providerId="ADAL" clId="{3F136F61-986F-46C7-B455-B9EE5177B2AF}" dt="2023-08-09T14:28:41.091" v="10027" actId="1076"/>
          <ac:picMkLst>
            <pc:docMk/>
            <pc:sldMk cId="3980168983" sldId="512"/>
            <ac:picMk id="29" creationId="{8E41169E-6640-2DFC-941E-C2D940E0CDC5}"/>
          </ac:picMkLst>
        </pc:picChg>
        <pc:picChg chg="mod">
          <ac:chgData name="Amandine VEROT  - Agirh" userId="53024baf-b7d1-4378-8baa-265d6397447e" providerId="ADAL" clId="{3F136F61-986F-46C7-B455-B9EE5177B2AF}" dt="2023-08-09T14:28:41.091" v="10027" actId="1076"/>
          <ac:picMkLst>
            <pc:docMk/>
            <pc:sldMk cId="3980168983" sldId="512"/>
            <ac:picMk id="30" creationId="{1F7E9541-EE82-EE3C-4358-F5472C2FADF6}"/>
          </ac:picMkLst>
        </pc:picChg>
        <pc:picChg chg="mod">
          <ac:chgData name="Amandine VEROT  - Agirh" userId="53024baf-b7d1-4378-8baa-265d6397447e" providerId="ADAL" clId="{3F136F61-986F-46C7-B455-B9EE5177B2AF}" dt="2023-08-09T14:28:41.091" v="10027" actId="1076"/>
          <ac:picMkLst>
            <pc:docMk/>
            <pc:sldMk cId="3980168983" sldId="512"/>
            <ac:picMk id="31" creationId="{3DB00F8D-FFC3-9C71-6241-43D5B5A06060}"/>
          </ac:picMkLst>
        </pc:picChg>
        <pc:picChg chg="mod">
          <ac:chgData name="Amandine VEROT  - Agirh" userId="53024baf-b7d1-4378-8baa-265d6397447e" providerId="ADAL" clId="{3F136F61-986F-46C7-B455-B9EE5177B2AF}" dt="2023-08-09T14:28:41.091" v="10027" actId="1076"/>
          <ac:picMkLst>
            <pc:docMk/>
            <pc:sldMk cId="3980168983" sldId="512"/>
            <ac:picMk id="32" creationId="{49C61142-307D-C8CF-85D7-5E66C3A713AE}"/>
          </ac:picMkLst>
        </pc:picChg>
        <pc:picChg chg="mod">
          <ac:chgData name="Amandine VEROT  - Agirh" userId="53024baf-b7d1-4378-8baa-265d6397447e" providerId="ADAL" clId="{3F136F61-986F-46C7-B455-B9EE5177B2AF}" dt="2023-08-09T14:28:41.091" v="10027" actId="1076"/>
          <ac:picMkLst>
            <pc:docMk/>
            <pc:sldMk cId="3980168983" sldId="512"/>
            <ac:picMk id="33" creationId="{778ABAAE-DD7B-4BDC-6A2F-307CF88CA7CD}"/>
          </ac:picMkLst>
        </pc:picChg>
        <pc:picChg chg="mod">
          <ac:chgData name="Amandine VEROT  - Agirh" userId="53024baf-b7d1-4378-8baa-265d6397447e" providerId="ADAL" clId="{3F136F61-986F-46C7-B455-B9EE5177B2AF}" dt="2023-08-09T14:28:41.091" v="10027" actId="1076"/>
          <ac:picMkLst>
            <pc:docMk/>
            <pc:sldMk cId="3980168983" sldId="512"/>
            <ac:picMk id="34" creationId="{594AA4FA-92A2-D4DE-1BA9-6F3C5F4B7492}"/>
          </ac:picMkLst>
        </pc:picChg>
        <pc:cxnChg chg="mod">
          <ac:chgData name="Amandine VEROT  - Agirh" userId="53024baf-b7d1-4378-8baa-265d6397447e" providerId="ADAL" clId="{3F136F61-986F-46C7-B455-B9EE5177B2AF}" dt="2023-08-09T14:28:41.091" v="10027" actId="1076"/>
          <ac:cxnSpMkLst>
            <pc:docMk/>
            <pc:sldMk cId="3980168983" sldId="512"/>
            <ac:cxnSpMk id="35" creationId="{BF6CB265-A887-177D-6CBE-C73C104163FE}"/>
          </ac:cxnSpMkLst>
        </pc:cxnChg>
      </pc:sldChg>
      <pc:sldChg chg="addSp delSp modSp new mod">
        <pc:chgData name="Amandine VEROT  - Agirh" userId="53024baf-b7d1-4378-8baa-265d6397447e" providerId="ADAL" clId="{3F136F61-986F-46C7-B455-B9EE5177B2AF}" dt="2023-08-09T14:13:38.592" v="9205" actId="20577"/>
        <pc:sldMkLst>
          <pc:docMk/>
          <pc:sldMk cId="3307791166" sldId="513"/>
        </pc:sldMkLst>
        <pc:spChg chg="del">
          <ac:chgData name="Amandine VEROT  - Agirh" userId="53024baf-b7d1-4378-8baa-265d6397447e" providerId="ADAL" clId="{3F136F61-986F-46C7-B455-B9EE5177B2AF}" dt="2023-08-09T14:09:42.767" v="9138" actId="478"/>
          <ac:spMkLst>
            <pc:docMk/>
            <pc:sldMk cId="3307791166" sldId="513"/>
            <ac:spMk id="2" creationId="{3FED57CE-677A-4FD9-2376-218401C01856}"/>
          </ac:spMkLst>
        </pc:spChg>
        <pc:spChg chg="mod">
          <ac:chgData name="Amandine VEROT  - Agirh" userId="53024baf-b7d1-4378-8baa-265d6397447e" providerId="ADAL" clId="{3F136F61-986F-46C7-B455-B9EE5177B2AF}" dt="2023-08-09T14:13:38.592" v="9205" actId="20577"/>
          <ac:spMkLst>
            <pc:docMk/>
            <pc:sldMk cId="3307791166" sldId="513"/>
            <ac:spMk id="3" creationId="{51A2F01A-09F6-1D5A-0A48-C360BEDD0D76}"/>
          </ac:spMkLst>
        </pc:spChg>
        <pc:spChg chg="del">
          <ac:chgData name="Amandine VEROT  - Agirh" userId="53024baf-b7d1-4378-8baa-265d6397447e" providerId="ADAL" clId="{3F136F61-986F-46C7-B455-B9EE5177B2AF}" dt="2023-08-09T14:09:33.978" v="9134"/>
          <ac:spMkLst>
            <pc:docMk/>
            <pc:sldMk cId="3307791166" sldId="513"/>
            <ac:spMk id="4" creationId="{E6F6A984-4999-F239-4224-214D98EC6B0F}"/>
          </ac:spMkLst>
        </pc:spChg>
        <pc:graphicFrameChg chg="add mod modGraphic">
          <ac:chgData name="Amandine VEROT  - Agirh" userId="53024baf-b7d1-4378-8baa-265d6397447e" providerId="ADAL" clId="{3F136F61-986F-46C7-B455-B9EE5177B2AF}" dt="2023-08-09T14:10:21.672" v="9143" actId="13926"/>
          <ac:graphicFrameMkLst>
            <pc:docMk/>
            <pc:sldMk cId="3307791166" sldId="513"/>
            <ac:graphicFrameMk id="5" creationId="{35FBA35E-898F-038F-3A8D-2E499C94EB4D}"/>
          </ac:graphicFrameMkLst>
        </pc:graphicFrameChg>
      </pc:sldChg>
      <pc:sldChg chg="modSp new mod ord">
        <pc:chgData name="Amandine VEROT  - Agirh" userId="53024baf-b7d1-4378-8baa-265d6397447e" providerId="ADAL" clId="{3F136F61-986F-46C7-B455-B9EE5177B2AF}" dt="2023-08-09T14:16:17.961" v="9320" actId="20577"/>
        <pc:sldMkLst>
          <pc:docMk/>
          <pc:sldMk cId="3126805729" sldId="514"/>
        </pc:sldMkLst>
        <pc:spChg chg="mod">
          <ac:chgData name="Amandine VEROT  - Agirh" userId="53024baf-b7d1-4378-8baa-265d6397447e" providerId="ADAL" clId="{3F136F61-986F-46C7-B455-B9EE5177B2AF}" dt="2023-08-09T14:16:17.961" v="9320" actId="20577"/>
          <ac:spMkLst>
            <pc:docMk/>
            <pc:sldMk cId="3126805729" sldId="514"/>
            <ac:spMk id="2" creationId="{89FFE6F1-B512-143B-F64B-386AD7D945A2}"/>
          </ac:spMkLst>
        </pc:spChg>
      </pc:sldChg>
      <pc:sldChg chg="modSp add mod">
        <pc:chgData name="Amandine VEROT  - Agirh" userId="53024baf-b7d1-4378-8baa-265d6397447e" providerId="ADAL" clId="{3F136F61-986F-46C7-B455-B9EE5177B2AF}" dt="2023-08-09T15:15:04.706" v="10274" actId="20577"/>
        <pc:sldMkLst>
          <pc:docMk/>
          <pc:sldMk cId="2279601096" sldId="515"/>
        </pc:sldMkLst>
        <pc:spChg chg="mod">
          <ac:chgData name="Amandine VEROT  - Agirh" userId="53024baf-b7d1-4378-8baa-265d6397447e" providerId="ADAL" clId="{3F136F61-986F-46C7-B455-B9EE5177B2AF}" dt="2023-08-09T15:15:04.706" v="10274" actId="20577"/>
          <ac:spMkLst>
            <pc:docMk/>
            <pc:sldMk cId="2279601096" sldId="515"/>
            <ac:spMk id="5" creationId="{E39B5DDB-33B3-E6EA-EDFC-30EEB5004AA4}"/>
          </ac:spMkLst>
        </pc:spChg>
        <pc:spChg chg="mod">
          <ac:chgData name="Amandine VEROT  - Agirh" userId="53024baf-b7d1-4378-8baa-265d6397447e" providerId="ADAL" clId="{3F136F61-986F-46C7-B455-B9EE5177B2AF}" dt="2023-08-09T15:12:47.553" v="10135" actId="20577"/>
          <ac:spMkLst>
            <pc:docMk/>
            <pc:sldMk cId="2279601096" sldId="515"/>
            <ac:spMk id="7" creationId="{A9A41BB9-83F3-7C67-3A8D-91D041A6DB86}"/>
          </ac:spMkLst>
        </pc:spChg>
      </pc:sldChg>
      <pc:sldChg chg="modSp add mod">
        <pc:chgData name="Amandine VEROT  - Agirh" userId="53024baf-b7d1-4378-8baa-265d6397447e" providerId="ADAL" clId="{3F136F61-986F-46C7-B455-B9EE5177B2AF}" dt="2023-08-09T15:27:20.469" v="10803" actId="20577"/>
        <pc:sldMkLst>
          <pc:docMk/>
          <pc:sldMk cId="2052153435" sldId="516"/>
        </pc:sldMkLst>
        <pc:spChg chg="mod">
          <ac:chgData name="Amandine VEROT  - Agirh" userId="53024baf-b7d1-4378-8baa-265d6397447e" providerId="ADAL" clId="{3F136F61-986F-46C7-B455-B9EE5177B2AF}" dt="2023-08-09T15:27:20.469" v="10803" actId="20577"/>
          <ac:spMkLst>
            <pc:docMk/>
            <pc:sldMk cId="2052153435" sldId="516"/>
            <ac:spMk id="5" creationId="{E39B5DDB-33B3-E6EA-EDFC-30EEB5004AA4}"/>
          </ac:spMkLst>
        </pc:spChg>
        <pc:spChg chg="mod">
          <ac:chgData name="Amandine VEROT  - Agirh" userId="53024baf-b7d1-4378-8baa-265d6397447e" providerId="ADAL" clId="{3F136F61-986F-46C7-B455-B9EE5177B2AF}" dt="2023-08-09T15:21:29.744" v="10391" actId="20577"/>
          <ac:spMkLst>
            <pc:docMk/>
            <pc:sldMk cId="2052153435" sldId="516"/>
            <ac:spMk id="7" creationId="{A9A41BB9-83F3-7C67-3A8D-91D041A6DB86}"/>
          </ac:spMkLst>
        </pc:spChg>
        <pc:picChg chg="mod">
          <ac:chgData name="Amandine VEROT  - Agirh" userId="53024baf-b7d1-4378-8baa-265d6397447e" providerId="ADAL" clId="{3F136F61-986F-46C7-B455-B9EE5177B2AF}" dt="2023-08-09T15:21:46.340" v="10394" actId="1076"/>
          <ac:picMkLst>
            <pc:docMk/>
            <pc:sldMk cId="2052153435" sldId="516"/>
            <ac:picMk id="13" creationId="{96C1D490-A3F2-8921-FBB5-3855EE974126}"/>
          </ac:picMkLst>
        </pc:picChg>
      </pc:sldChg>
      <pc:sldChg chg="modSp add mod">
        <pc:chgData name="Amandine VEROT  - Agirh" userId="53024baf-b7d1-4378-8baa-265d6397447e" providerId="ADAL" clId="{3F136F61-986F-46C7-B455-B9EE5177B2AF}" dt="2023-08-09T15:32:47.691" v="10985" actId="207"/>
        <pc:sldMkLst>
          <pc:docMk/>
          <pc:sldMk cId="230517686" sldId="517"/>
        </pc:sldMkLst>
        <pc:spChg chg="mod">
          <ac:chgData name="Amandine VEROT  - Agirh" userId="53024baf-b7d1-4378-8baa-265d6397447e" providerId="ADAL" clId="{3F136F61-986F-46C7-B455-B9EE5177B2AF}" dt="2023-08-09T15:32:47.691" v="10985" actId="207"/>
          <ac:spMkLst>
            <pc:docMk/>
            <pc:sldMk cId="230517686" sldId="517"/>
            <ac:spMk id="5" creationId="{E39B5DDB-33B3-E6EA-EDFC-30EEB5004AA4}"/>
          </ac:spMkLst>
        </pc:spChg>
        <pc:spChg chg="mod">
          <ac:chgData name="Amandine VEROT  - Agirh" userId="53024baf-b7d1-4378-8baa-265d6397447e" providerId="ADAL" clId="{3F136F61-986F-46C7-B455-B9EE5177B2AF}" dt="2023-08-09T15:32:24.968" v="10964" actId="313"/>
          <ac:spMkLst>
            <pc:docMk/>
            <pc:sldMk cId="230517686" sldId="517"/>
            <ac:spMk id="7" creationId="{A9A41BB9-83F3-7C67-3A8D-91D041A6DB86}"/>
          </ac:spMkLst>
        </pc:spChg>
      </pc:sldChg>
    </pc:docChg>
  </pc:docChgLst>
  <pc:docChgLst>
    <pc:chgData name="Amandine VEROT  - Agirh" userId="S::averot@agir-h.org::53024baf-b7d1-4378-8baa-265d6397447e" providerId="AD" clId="Web-{FCCDE942-FA97-52C8-E4C1-FA7BC5BDE736}"/>
    <pc:docChg chg="modSld">
      <pc:chgData name="Amandine VEROT  - Agirh" userId="S::averot@agir-h.org::53024baf-b7d1-4378-8baa-265d6397447e" providerId="AD" clId="Web-{FCCDE942-FA97-52C8-E4C1-FA7BC5BDE736}" dt="2023-08-10T11:36:34.360" v="183" actId="20577"/>
      <pc:docMkLst>
        <pc:docMk/>
      </pc:docMkLst>
      <pc:sldChg chg="modSp">
        <pc:chgData name="Amandine VEROT  - Agirh" userId="S::averot@agir-h.org::53024baf-b7d1-4378-8baa-265d6397447e" providerId="AD" clId="Web-{FCCDE942-FA97-52C8-E4C1-FA7BC5BDE736}" dt="2023-08-10T10:32:48.089" v="11" actId="20577"/>
        <pc:sldMkLst>
          <pc:docMk/>
          <pc:sldMk cId="3383969852" sldId="444"/>
        </pc:sldMkLst>
        <pc:spChg chg="mod">
          <ac:chgData name="Amandine VEROT  - Agirh" userId="S::averot@agir-h.org::53024baf-b7d1-4378-8baa-265d6397447e" providerId="AD" clId="Web-{FCCDE942-FA97-52C8-E4C1-FA7BC5BDE736}" dt="2023-08-10T10:32:48.089" v="11" actId="20577"/>
          <ac:spMkLst>
            <pc:docMk/>
            <pc:sldMk cId="3383969852" sldId="444"/>
            <ac:spMk id="2" creationId="{00000000-0000-0000-0000-000000000000}"/>
          </ac:spMkLst>
        </pc:spChg>
      </pc:sldChg>
      <pc:sldChg chg="modSp">
        <pc:chgData name="Amandine VEROT  - Agirh" userId="S::averot@agir-h.org::53024baf-b7d1-4378-8baa-265d6397447e" providerId="AD" clId="Web-{FCCDE942-FA97-52C8-E4C1-FA7BC5BDE736}" dt="2023-08-10T11:35:55.859" v="179" actId="14100"/>
        <pc:sldMkLst>
          <pc:docMk/>
          <pc:sldMk cId="3449996991" sldId="506"/>
        </pc:sldMkLst>
        <pc:spChg chg="mod">
          <ac:chgData name="Amandine VEROT  - Agirh" userId="S::averot@agir-h.org::53024baf-b7d1-4378-8baa-265d6397447e" providerId="AD" clId="Web-{FCCDE942-FA97-52C8-E4C1-FA7BC5BDE736}" dt="2023-08-10T11:35:34.280" v="172" actId="14100"/>
          <ac:spMkLst>
            <pc:docMk/>
            <pc:sldMk cId="3449996991" sldId="506"/>
            <ac:spMk id="3" creationId="{E8800A0C-E6DA-E6F2-A9EA-F2B77F114CE0}"/>
          </ac:spMkLst>
        </pc:spChg>
        <pc:spChg chg="mod">
          <ac:chgData name="Amandine VEROT  - Agirh" userId="S::averot@agir-h.org::53024baf-b7d1-4378-8baa-265d6397447e" providerId="AD" clId="Web-{FCCDE942-FA97-52C8-E4C1-FA7BC5BDE736}" dt="2023-08-10T11:35:55.859" v="179" actId="14100"/>
          <ac:spMkLst>
            <pc:docMk/>
            <pc:sldMk cId="3449996991" sldId="506"/>
            <ac:spMk id="7" creationId="{A9A41BB9-83F3-7C67-3A8D-91D041A6DB86}"/>
          </ac:spMkLst>
        </pc:spChg>
        <pc:spChg chg="mod">
          <ac:chgData name="Amandine VEROT  - Agirh" userId="S::averot@agir-h.org::53024baf-b7d1-4378-8baa-265d6397447e" providerId="AD" clId="Web-{FCCDE942-FA97-52C8-E4C1-FA7BC5BDE736}" dt="2023-08-10T11:35:43.062" v="174" actId="1076"/>
          <ac:spMkLst>
            <pc:docMk/>
            <pc:sldMk cId="3449996991" sldId="506"/>
            <ac:spMk id="14" creationId="{2AAEAC73-D432-36CB-0264-B29744D1D3DA}"/>
          </ac:spMkLst>
        </pc:spChg>
        <pc:picChg chg="mod">
          <ac:chgData name="Amandine VEROT  - Agirh" userId="S::averot@agir-h.org::53024baf-b7d1-4378-8baa-265d6397447e" providerId="AD" clId="Web-{FCCDE942-FA97-52C8-E4C1-FA7BC5BDE736}" dt="2023-08-10T11:35:43.046" v="173" actId="1076"/>
          <ac:picMkLst>
            <pc:docMk/>
            <pc:sldMk cId="3449996991" sldId="506"/>
            <ac:picMk id="13" creationId="{3C978E7C-8404-F959-3634-EC167902B5E9}"/>
          </ac:picMkLst>
        </pc:picChg>
      </pc:sldChg>
      <pc:sldChg chg="addSp modSp">
        <pc:chgData name="Amandine VEROT  - Agirh" userId="S::averot@agir-h.org::53024baf-b7d1-4378-8baa-265d6397447e" providerId="AD" clId="Web-{FCCDE942-FA97-52C8-E4C1-FA7BC5BDE736}" dt="2023-08-10T11:36:34.360" v="183" actId="20577"/>
        <pc:sldMkLst>
          <pc:docMk/>
          <pc:sldMk cId="61684556" sldId="511"/>
        </pc:sldMkLst>
        <pc:spChg chg="add ord">
          <ac:chgData name="Amandine VEROT  - Agirh" userId="S::averot@agir-h.org::53024baf-b7d1-4378-8baa-265d6397447e" providerId="AD" clId="Web-{FCCDE942-FA97-52C8-E4C1-FA7BC5BDE736}" dt="2023-08-10T11:34:50.123" v="167"/>
          <ac:spMkLst>
            <pc:docMk/>
            <pc:sldMk cId="61684556" sldId="511"/>
            <ac:spMk id="4" creationId="{2B82718E-6D9E-128B-71E1-F20C0E10F019}"/>
          </ac:spMkLst>
        </pc:spChg>
        <pc:spChg chg="mod">
          <ac:chgData name="Amandine VEROT  - Agirh" userId="S::averot@agir-h.org::53024baf-b7d1-4378-8baa-265d6397447e" providerId="AD" clId="Web-{FCCDE942-FA97-52C8-E4C1-FA7BC5BDE736}" dt="2023-08-10T11:36:34.360" v="183" actId="20577"/>
          <ac:spMkLst>
            <pc:docMk/>
            <pc:sldMk cId="61684556" sldId="511"/>
            <ac:spMk id="7" creationId="{A9A41BB9-83F3-7C67-3A8D-91D041A6DB86}"/>
          </ac:spMkLst>
        </pc:spChg>
        <pc:spChg chg="add mod">
          <ac:chgData name="Amandine VEROT  - Agirh" userId="S::averot@agir-h.org::53024baf-b7d1-4378-8baa-265d6397447e" providerId="AD" clId="Web-{FCCDE942-FA97-52C8-E4C1-FA7BC5BDE736}" dt="2023-08-10T11:35:13.733" v="171" actId="1076"/>
          <ac:spMkLst>
            <pc:docMk/>
            <pc:sldMk cId="61684556" sldId="511"/>
            <ac:spMk id="13" creationId="{11084055-D7F8-15D4-DA53-AB2ADAA31E7F}"/>
          </ac:spMkLst>
        </pc:spChg>
        <pc:grpChg chg="mod">
          <ac:chgData name="Amandine VEROT  - Agirh" userId="S::averot@agir-h.org::53024baf-b7d1-4378-8baa-265d6397447e" providerId="AD" clId="Web-{FCCDE942-FA97-52C8-E4C1-FA7BC5BDE736}" dt="2023-08-10T11:36:19.469" v="180" actId="14100"/>
          <ac:grpSpMkLst>
            <pc:docMk/>
            <pc:sldMk cId="61684556" sldId="511"/>
            <ac:grpSpMk id="23" creationId="{4DFA4DE2-7044-AD7F-0C35-E9DECAE56864}"/>
          </ac:grpSpMkLst>
        </pc:grpChg>
        <pc:picChg chg="add mod">
          <ac:chgData name="Amandine VEROT  - Agirh" userId="S::averot@agir-h.org::53024baf-b7d1-4378-8baa-265d6397447e" providerId="AD" clId="Web-{FCCDE942-FA97-52C8-E4C1-FA7BC5BDE736}" dt="2023-08-10T11:35:13.733" v="170" actId="1076"/>
          <ac:picMkLst>
            <pc:docMk/>
            <pc:sldMk cId="61684556" sldId="511"/>
            <ac:picMk id="11" creationId="{5DCB7304-1E1D-05D1-33EA-4643C7F77E57}"/>
          </ac:picMkLst>
        </pc:picChg>
      </pc:sldChg>
      <pc:sldChg chg="modSp">
        <pc:chgData name="Amandine VEROT  - Agirh" userId="S::averot@agir-h.org::53024baf-b7d1-4378-8baa-265d6397447e" providerId="AD" clId="Web-{FCCDE942-FA97-52C8-E4C1-FA7BC5BDE736}" dt="2023-08-10T10:35:45.391" v="163"/>
        <pc:sldMkLst>
          <pc:docMk/>
          <pc:sldMk cId="3307791166" sldId="513"/>
        </pc:sldMkLst>
        <pc:graphicFrameChg chg="mod modGraphic">
          <ac:chgData name="Amandine VEROT  - Agirh" userId="S::averot@agir-h.org::53024baf-b7d1-4378-8baa-265d6397447e" providerId="AD" clId="Web-{FCCDE942-FA97-52C8-E4C1-FA7BC5BDE736}" dt="2023-08-10T10:35:45.391" v="163"/>
          <ac:graphicFrameMkLst>
            <pc:docMk/>
            <pc:sldMk cId="3307791166" sldId="513"/>
            <ac:graphicFrameMk id="5" creationId="{35FBA35E-898F-038F-3A8D-2E499C94EB4D}"/>
          </ac:graphicFrameMkLst>
        </pc:graphicFrameChg>
      </pc:sldChg>
    </pc:docChg>
  </pc:docChgLst>
  <pc:docChgLst>
    <pc:chgData name="Elise VINCENT" userId="S::evincent@agir-h.org::47c58426-a902-4def-be3d-dcef75a43c4f" providerId="AD" clId="Web-{DA07B387-4C72-1D45-F83D-7F1DC9F534DC}"/>
    <pc:docChg chg="addSld delSld modSld sldOrd">
      <pc:chgData name="Elise VINCENT" userId="S::evincent@agir-h.org::47c58426-a902-4def-be3d-dcef75a43c4f" providerId="AD" clId="Web-{DA07B387-4C72-1D45-F83D-7F1DC9F534DC}" dt="2024-07-08T15:32:11.553" v="1968"/>
      <pc:docMkLst>
        <pc:docMk/>
      </pc:docMkLst>
      <pc:sldChg chg="addSp delSp modSp">
        <pc:chgData name="Elise VINCENT" userId="S::evincent@agir-h.org::47c58426-a902-4def-be3d-dcef75a43c4f" providerId="AD" clId="Web-{DA07B387-4C72-1D45-F83D-7F1DC9F534DC}" dt="2024-07-08T12:37:12.046" v="12" actId="1076"/>
        <pc:sldMkLst>
          <pc:docMk/>
          <pc:sldMk cId="685914430" sldId="256"/>
        </pc:sldMkLst>
        <pc:spChg chg="mod">
          <ac:chgData name="Elise VINCENT" userId="S::evincent@agir-h.org::47c58426-a902-4def-be3d-dcef75a43c4f" providerId="AD" clId="Web-{DA07B387-4C72-1D45-F83D-7F1DC9F534DC}" dt="2024-07-08T12:36:14.420" v="9" actId="20577"/>
          <ac:spMkLst>
            <pc:docMk/>
            <pc:sldMk cId="685914430" sldId="256"/>
            <ac:spMk id="2" creationId="{00000000-0000-0000-0000-000000000000}"/>
          </ac:spMkLst>
        </pc:spChg>
        <pc:picChg chg="add del mod">
          <ac:chgData name="Elise VINCENT" userId="S::evincent@agir-h.org::47c58426-a902-4def-be3d-dcef75a43c4f" providerId="AD" clId="Web-{DA07B387-4C72-1D45-F83D-7F1DC9F534DC}" dt="2024-07-08T12:37:12.046" v="12" actId="1076"/>
          <ac:picMkLst>
            <pc:docMk/>
            <pc:sldMk cId="685914430" sldId="256"/>
            <ac:picMk id="6" creationId="{00000000-0000-0000-0000-000000000000}"/>
          </ac:picMkLst>
        </pc:picChg>
      </pc:sldChg>
      <pc:sldChg chg="modSp">
        <pc:chgData name="Elise VINCENT" userId="S::evincent@agir-h.org::47c58426-a902-4def-be3d-dcef75a43c4f" providerId="AD" clId="Web-{DA07B387-4C72-1D45-F83D-7F1DC9F534DC}" dt="2024-07-08T14:22:36.118" v="1478" actId="20577"/>
        <pc:sldMkLst>
          <pc:docMk/>
          <pc:sldMk cId="3383969852" sldId="444"/>
        </pc:sldMkLst>
        <pc:spChg chg="mod">
          <ac:chgData name="Elise VINCENT" userId="S::evincent@agir-h.org::47c58426-a902-4def-be3d-dcef75a43c4f" providerId="AD" clId="Web-{DA07B387-4C72-1D45-F83D-7F1DC9F534DC}" dt="2024-07-08T14:22:36.118" v="1478" actId="20577"/>
          <ac:spMkLst>
            <pc:docMk/>
            <pc:sldMk cId="3383969852" sldId="444"/>
            <ac:spMk id="2" creationId="{00000000-0000-0000-0000-000000000000}"/>
          </ac:spMkLst>
        </pc:spChg>
      </pc:sldChg>
      <pc:sldChg chg="del">
        <pc:chgData name="Elise VINCENT" userId="S::evincent@agir-h.org::47c58426-a902-4def-be3d-dcef75a43c4f" providerId="AD" clId="Web-{DA07B387-4C72-1D45-F83D-7F1DC9F534DC}" dt="2024-07-08T13:32:51.499" v="1436"/>
        <pc:sldMkLst>
          <pc:docMk/>
          <pc:sldMk cId="1982511092" sldId="463"/>
        </pc:sldMkLst>
      </pc:sldChg>
      <pc:sldChg chg="modSp">
        <pc:chgData name="Elise VINCENT" userId="S::evincent@agir-h.org::47c58426-a902-4def-be3d-dcef75a43c4f" providerId="AD" clId="Web-{DA07B387-4C72-1D45-F83D-7F1DC9F534DC}" dt="2024-07-08T13:32:39.749" v="1433" actId="20577"/>
        <pc:sldMkLst>
          <pc:docMk/>
          <pc:sldMk cId="702815913" sldId="466"/>
        </pc:sldMkLst>
        <pc:spChg chg="mod">
          <ac:chgData name="Elise VINCENT" userId="S::evincent@agir-h.org::47c58426-a902-4def-be3d-dcef75a43c4f" providerId="AD" clId="Web-{DA07B387-4C72-1D45-F83D-7F1DC9F534DC}" dt="2024-07-08T13:32:39.749" v="1433" actId="20577"/>
          <ac:spMkLst>
            <pc:docMk/>
            <pc:sldMk cId="702815913" sldId="466"/>
            <ac:spMk id="2" creationId="{D46A6707-D952-AB4B-AEA8-DB0D5637E4BC}"/>
          </ac:spMkLst>
        </pc:spChg>
      </pc:sldChg>
      <pc:sldChg chg="del">
        <pc:chgData name="Elise VINCENT" userId="S::evincent@agir-h.org::47c58426-a902-4def-be3d-dcef75a43c4f" providerId="AD" clId="Web-{DA07B387-4C72-1D45-F83D-7F1DC9F534DC}" dt="2024-07-08T13:32:52.640" v="1437"/>
        <pc:sldMkLst>
          <pc:docMk/>
          <pc:sldMk cId="4230032171" sldId="469"/>
        </pc:sldMkLst>
      </pc:sldChg>
      <pc:sldChg chg="del">
        <pc:chgData name="Elise VINCENT" userId="S::evincent@agir-h.org::47c58426-a902-4def-be3d-dcef75a43c4f" providerId="AD" clId="Web-{DA07B387-4C72-1D45-F83D-7F1DC9F534DC}" dt="2024-07-08T13:32:53.546" v="1438"/>
        <pc:sldMkLst>
          <pc:docMk/>
          <pc:sldMk cId="802589578" sldId="470"/>
        </pc:sldMkLst>
      </pc:sldChg>
      <pc:sldChg chg="del">
        <pc:chgData name="Elise VINCENT" userId="S::evincent@agir-h.org::47c58426-a902-4def-be3d-dcef75a43c4f" providerId="AD" clId="Web-{DA07B387-4C72-1D45-F83D-7F1DC9F534DC}" dt="2024-07-08T13:32:54.890" v="1439"/>
        <pc:sldMkLst>
          <pc:docMk/>
          <pc:sldMk cId="916221194" sldId="471"/>
        </pc:sldMkLst>
      </pc:sldChg>
      <pc:sldChg chg="del">
        <pc:chgData name="Elise VINCENT" userId="S::evincent@agir-h.org::47c58426-a902-4def-be3d-dcef75a43c4f" providerId="AD" clId="Web-{DA07B387-4C72-1D45-F83D-7F1DC9F534DC}" dt="2024-07-08T13:32:55.578" v="1440"/>
        <pc:sldMkLst>
          <pc:docMk/>
          <pc:sldMk cId="3880535266" sldId="473"/>
        </pc:sldMkLst>
      </pc:sldChg>
      <pc:sldChg chg="del">
        <pc:chgData name="Elise VINCENT" userId="S::evincent@agir-h.org::47c58426-a902-4def-be3d-dcef75a43c4f" providerId="AD" clId="Web-{DA07B387-4C72-1D45-F83D-7F1DC9F534DC}" dt="2024-07-08T13:32:56.468" v="1441"/>
        <pc:sldMkLst>
          <pc:docMk/>
          <pc:sldMk cId="1113727474" sldId="474"/>
        </pc:sldMkLst>
      </pc:sldChg>
      <pc:sldChg chg="del">
        <pc:chgData name="Elise VINCENT" userId="S::evincent@agir-h.org::47c58426-a902-4def-be3d-dcef75a43c4f" providerId="AD" clId="Web-{DA07B387-4C72-1D45-F83D-7F1DC9F534DC}" dt="2024-07-08T13:32:58.328" v="1442"/>
        <pc:sldMkLst>
          <pc:docMk/>
          <pc:sldMk cId="3595320940" sldId="475"/>
        </pc:sldMkLst>
      </pc:sldChg>
      <pc:sldChg chg="del">
        <pc:chgData name="Elise VINCENT" userId="S::evincent@agir-h.org::47c58426-a902-4def-be3d-dcef75a43c4f" providerId="AD" clId="Web-{DA07B387-4C72-1D45-F83D-7F1DC9F534DC}" dt="2024-07-08T13:33:02.234" v="1444"/>
        <pc:sldMkLst>
          <pc:docMk/>
          <pc:sldMk cId="2747726855" sldId="476"/>
        </pc:sldMkLst>
      </pc:sldChg>
      <pc:sldChg chg="del">
        <pc:chgData name="Elise VINCENT" userId="S::evincent@agir-h.org::47c58426-a902-4def-be3d-dcef75a43c4f" providerId="AD" clId="Web-{DA07B387-4C72-1D45-F83D-7F1DC9F534DC}" dt="2024-07-08T13:33:03.187" v="1445"/>
        <pc:sldMkLst>
          <pc:docMk/>
          <pc:sldMk cId="4210621224" sldId="477"/>
        </pc:sldMkLst>
      </pc:sldChg>
      <pc:sldChg chg="del">
        <pc:chgData name="Elise VINCENT" userId="S::evincent@agir-h.org::47c58426-a902-4def-be3d-dcef75a43c4f" providerId="AD" clId="Web-{DA07B387-4C72-1D45-F83D-7F1DC9F534DC}" dt="2024-07-08T13:32:59.218" v="1443"/>
        <pc:sldMkLst>
          <pc:docMk/>
          <pc:sldMk cId="709957516" sldId="485"/>
        </pc:sldMkLst>
      </pc:sldChg>
      <pc:sldChg chg="del">
        <pc:chgData name="Elise VINCENT" userId="S::evincent@agir-h.org::47c58426-a902-4def-be3d-dcef75a43c4f" providerId="AD" clId="Web-{DA07B387-4C72-1D45-F83D-7F1DC9F534DC}" dt="2024-07-08T13:33:05.250" v="1446"/>
        <pc:sldMkLst>
          <pc:docMk/>
          <pc:sldMk cId="2871113478" sldId="486"/>
        </pc:sldMkLst>
      </pc:sldChg>
      <pc:sldChg chg="del">
        <pc:chgData name="Elise VINCENT" userId="S::evincent@agir-h.org::47c58426-a902-4def-be3d-dcef75a43c4f" providerId="AD" clId="Web-{DA07B387-4C72-1D45-F83D-7F1DC9F534DC}" dt="2024-07-08T13:32:49.937" v="1434"/>
        <pc:sldMkLst>
          <pc:docMk/>
          <pc:sldMk cId="3067472117" sldId="488"/>
        </pc:sldMkLst>
      </pc:sldChg>
      <pc:sldChg chg="del">
        <pc:chgData name="Elise VINCENT" userId="S::evincent@agir-h.org::47c58426-a902-4def-be3d-dcef75a43c4f" providerId="AD" clId="Web-{DA07B387-4C72-1D45-F83D-7F1DC9F534DC}" dt="2024-07-08T13:32:50.828" v="1435"/>
        <pc:sldMkLst>
          <pc:docMk/>
          <pc:sldMk cId="218389037" sldId="491"/>
        </pc:sldMkLst>
      </pc:sldChg>
      <pc:sldChg chg="del">
        <pc:chgData name="Elise VINCENT" userId="S::evincent@agir-h.org::47c58426-a902-4def-be3d-dcef75a43c4f" providerId="AD" clId="Web-{DA07B387-4C72-1D45-F83D-7F1DC9F534DC}" dt="2024-07-08T12:37:24.343" v="13"/>
        <pc:sldMkLst>
          <pc:docMk/>
          <pc:sldMk cId="888046889" sldId="495"/>
        </pc:sldMkLst>
      </pc:sldChg>
      <pc:sldChg chg="del">
        <pc:chgData name="Elise VINCENT" userId="S::evincent@agir-h.org::47c58426-a902-4def-be3d-dcef75a43c4f" providerId="AD" clId="Web-{DA07B387-4C72-1D45-F83D-7F1DC9F534DC}" dt="2024-07-08T12:37:25.312" v="14"/>
        <pc:sldMkLst>
          <pc:docMk/>
          <pc:sldMk cId="2263209143" sldId="496"/>
        </pc:sldMkLst>
      </pc:sldChg>
      <pc:sldChg chg="addSp delSp modSp">
        <pc:chgData name="Elise VINCENT" userId="S::evincent@agir-h.org::47c58426-a902-4def-be3d-dcef75a43c4f" providerId="AD" clId="Web-{DA07B387-4C72-1D45-F83D-7F1DC9F534DC}" dt="2024-07-08T13:28:00.027" v="1288"/>
        <pc:sldMkLst>
          <pc:docMk/>
          <pc:sldMk cId="1922245020" sldId="497"/>
        </pc:sldMkLst>
        <pc:spChg chg="del">
          <ac:chgData name="Elise VINCENT" userId="S::evincent@agir-h.org::47c58426-a902-4def-be3d-dcef75a43c4f" providerId="AD" clId="Web-{DA07B387-4C72-1D45-F83D-7F1DC9F534DC}" dt="2024-07-08T13:27:54.043" v="1287"/>
          <ac:spMkLst>
            <pc:docMk/>
            <pc:sldMk cId="1922245020" sldId="497"/>
            <ac:spMk id="2" creationId="{9A708464-90CF-74CC-F38F-334418B6A088}"/>
          </ac:spMkLst>
        </pc:spChg>
        <pc:spChg chg="mod">
          <ac:chgData name="Elise VINCENT" userId="S::evincent@agir-h.org::47c58426-a902-4def-be3d-dcef75a43c4f" providerId="AD" clId="Web-{DA07B387-4C72-1D45-F83D-7F1DC9F534DC}" dt="2024-07-08T13:27:52.199" v="1286" actId="20577"/>
          <ac:spMkLst>
            <pc:docMk/>
            <pc:sldMk cId="1922245020" sldId="497"/>
            <ac:spMk id="3" creationId="{443C3943-B5FD-211D-170B-80602970FCB3}"/>
          </ac:spMkLst>
        </pc:spChg>
        <pc:spChg chg="add mod">
          <ac:chgData name="Elise VINCENT" userId="S::evincent@agir-h.org::47c58426-a902-4def-be3d-dcef75a43c4f" providerId="AD" clId="Web-{DA07B387-4C72-1D45-F83D-7F1DC9F534DC}" dt="2024-07-08T13:27:54.043" v="1287"/>
          <ac:spMkLst>
            <pc:docMk/>
            <pc:sldMk cId="1922245020" sldId="497"/>
            <ac:spMk id="6" creationId="{8BE9E5FB-1A91-C403-7BC1-1C6EEF6A2CEB}"/>
          </ac:spMkLst>
        </pc:spChg>
        <pc:picChg chg="del">
          <ac:chgData name="Elise VINCENT" userId="S::evincent@agir-h.org::47c58426-a902-4def-be3d-dcef75a43c4f" providerId="AD" clId="Web-{DA07B387-4C72-1D45-F83D-7F1DC9F534DC}" dt="2024-07-08T13:28:00.027" v="1288"/>
          <ac:picMkLst>
            <pc:docMk/>
            <pc:sldMk cId="1922245020" sldId="497"/>
            <ac:picMk id="5" creationId="{F48FD1C1-59CB-FDE9-3FD0-8C5F500FA28C}"/>
          </ac:picMkLst>
        </pc:picChg>
      </pc:sldChg>
      <pc:sldChg chg="addSp delSp modSp">
        <pc:chgData name="Elise VINCENT" userId="S::evincent@agir-h.org::47c58426-a902-4def-be3d-dcef75a43c4f" providerId="AD" clId="Web-{DA07B387-4C72-1D45-F83D-7F1DC9F534DC}" dt="2024-07-08T14:47:49.981" v="1781" actId="14100"/>
        <pc:sldMkLst>
          <pc:docMk/>
          <pc:sldMk cId="53116663" sldId="498"/>
        </pc:sldMkLst>
        <pc:spChg chg="mod">
          <ac:chgData name="Elise VINCENT" userId="S::evincent@agir-h.org::47c58426-a902-4def-be3d-dcef75a43c4f" providerId="AD" clId="Web-{DA07B387-4C72-1D45-F83D-7F1DC9F534DC}" dt="2024-07-08T14:47:49.981" v="1781" actId="14100"/>
          <ac:spMkLst>
            <pc:docMk/>
            <pc:sldMk cId="53116663" sldId="498"/>
            <ac:spMk id="2" creationId="{D46A6707-D952-AB4B-AEA8-DB0D5637E4BC}"/>
          </ac:spMkLst>
        </pc:spChg>
        <pc:spChg chg="del mod">
          <ac:chgData name="Elise VINCENT" userId="S::evincent@agir-h.org::47c58426-a902-4def-be3d-dcef75a43c4f" providerId="AD" clId="Web-{DA07B387-4C72-1D45-F83D-7F1DC9F534DC}" dt="2024-07-08T14:46:58.106" v="1746"/>
          <ac:spMkLst>
            <pc:docMk/>
            <pc:sldMk cId="53116663" sldId="498"/>
            <ac:spMk id="3" creationId="{DFE630C2-AFDB-8C79-3334-9EA18E4DB726}"/>
          </ac:spMkLst>
        </pc:spChg>
        <pc:spChg chg="add mod">
          <ac:chgData name="Elise VINCENT" userId="S::evincent@agir-h.org::47c58426-a902-4def-be3d-dcef75a43c4f" providerId="AD" clId="Web-{DA07B387-4C72-1D45-F83D-7F1DC9F534DC}" dt="2024-07-08T14:47:02.262" v="1747" actId="1076"/>
          <ac:spMkLst>
            <pc:docMk/>
            <pc:sldMk cId="53116663" sldId="498"/>
            <ac:spMk id="5" creationId="{551D9660-51FE-3F6C-1A70-9B04AC0AA51C}"/>
          </ac:spMkLst>
        </pc:spChg>
      </pc:sldChg>
      <pc:sldChg chg="addSp delSp modSp">
        <pc:chgData name="Elise VINCENT" userId="S::evincent@agir-h.org::47c58426-a902-4def-be3d-dcef75a43c4f" providerId="AD" clId="Web-{DA07B387-4C72-1D45-F83D-7F1DC9F534DC}" dt="2024-07-08T15:29:33.694" v="1913" actId="1076"/>
        <pc:sldMkLst>
          <pc:docMk/>
          <pc:sldMk cId="3449996991" sldId="506"/>
        </pc:sldMkLst>
        <pc:spChg chg="mod">
          <ac:chgData name="Elise VINCENT" userId="S::evincent@agir-h.org::47c58426-a902-4def-be3d-dcef75a43c4f" providerId="AD" clId="Web-{DA07B387-4C72-1D45-F83D-7F1DC9F534DC}" dt="2024-07-08T15:14:17.459" v="1792" actId="20577"/>
          <ac:spMkLst>
            <pc:docMk/>
            <pc:sldMk cId="3449996991" sldId="506"/>
            <ac:spMk id="3" creationId="{E8800A0C-E6DA-E6F2-A9EA-F2B77F114CE0}"/>
          </ac:spMkLst>
        </pc:spChg>
        <pc:spChg chg="mod">
          <ac:chgData name="Elise VINCENT" userId="S::evincent@agir-h.org::47c58426-a902-4def-be3d-dcef75a43c4f" providerId="AD" clId="Web-{DA07B387-4C72-1D45-F83D-7F1DC9F534DC}" dt="2024-07-08T15:20:41.678" v="1883" actId="1076"/>
          <ac:spMkLst>
            <pc:docMk/>
            <pc:sldMk cId="3449996991" sldId="506"/>
            <ac:spMk id="5" creationId="{E39B5DDB-33B3-E6EA-EDFC-30EEB5004AA4}"/>
          </ac:spMkLst>
        </pc:spChg>
        <pc:spChg chg="mod">
          <ac:chgData name="Elise VINCENT" userId="S::evincent@agir-h.org::47c58426-a902-4def-be3d-dcef75a43c4f" providerId="AD" clId="Web-{DA07B387-4C72-1D45-F83D-7F1DC9F534DC}" dt="2024-07-08T15:16:22.178" v="1869" actId="1076"/>
          <ac:spMkLst>
            <pc:docMk/>
            <pc:sldMk cId="3449996991" sldId="506"/>
            <ac:spMk id="7" creationId="{A9A41BB9-83F3-7C67-3A8D-91D041A6DB86}"/>
          </ac:spMkLst>
        </pc:spChg>
        <pc:spChg chg="del">
          <ac:chgData name="Elise VINCENT" userId="S::evincent@agir-h.org::47c58426-a902-4def-be3d-dcef75a43c4f" providerId="AD" clId="Web-{DA07B387-4C72-1D45-F83D-7F1DC9F534DC}" dt="2024-07-08T15:16:04.225" v="1864"/>
          <ac:spMkLst>
            <pc:docMk/>
            <pc:sldMk cId="3449996991" sldId="506"/>
            <ac:spMk id="12" creationId="{6BD740BA-C0BC-2C30-8B93-71C427485D3B}"/>
          </ac:spMkLst>
        </pc:spChg>
        <pc:spChg chg="mod">
          <ac:chgData name="Elise VINCENT" userId="S::evincent@agir-h.org::47c58426-a902-4def-be3d-dcef75a43c4f" providerId="AD" clId="Web-{DA07B387-4C72-1D45-F83D-7F1DC9F534DC}" dt="2024-07-08T15:29:33.694" v="1913" actId="1076"/>
          <ac:spMkLst>
            <pc:docMk/>
            <pc:sldMk cId="3449996991" sldId="506"/>
            <ac:spMk id="14" creationId="{2AAEAC73-D432-36CB-0264-B29744D1D3DA}"/>
          </ac:spMkLst>
        </pc:spChg>
        <pc:graphicFrameChg chg="del">
          <ac:chgData name="Elise VINCENT" userId="S::evincent@agir-h.org::47c58426-a902-4def-be3d-dcef75a43c4f" providerId="AD" clId="Web-{DA07B387-4C72-1D45-F83D-7F1DC9F534DC}" dt="2024-07-08T15:16:07.381" v="1865"/>
          <ac:graphicFrameMkLst>
            <pc:docMk/>
            <pc:sldMk cId="3449996991" sldId="506"/>
            <ac:graphicFrameMk id="4" creationId="{A4D767E6-30AA-9608-3BF3-534C95034A53}"/>
          </ac:graphicFrameMkLst>
        </pc:graphicFrameChg>
        <pc:picChg chg="add mod">
          <ac:chgData name="Elise VINCENT" userId="S::evincent@agir-h.org::47c58426-a902-4def-be3d-dcef75a43c4f" providerId="AD" clId="Web-{DA07B387-4C72-1D45-F83D-7F1DC9F534DC}" dt="2024-07-08T15:22:15.084" v="1888" actId="1076"/>
          <ac:picMkLst>
            <pc:docMk/>
            <pc:sldMk cId="3449996991" sldId="506"/>
            <ac:picMk id="6" creationId="{4766B017-6099-F0D1-DBF5-6835A059282F}"/>
          </ac:picMkLst>
        </pc:picChg>
        <pc:picChg chg="add mod">
          <ac:chgData name="Elise VINCENT" userId="S::evincent@agir-h.org::47c58426-a902-4def-be3d-dcef75a43c4f" providerId="AD" clId="Web-{DA07B387-4C72-1D45-F83D-7F1DC9F534DC}" dt="2024-07-08T15:23:25.037" v="1894" actId="1076"/>
          <ac:picMkLst>
            <pc:docMk/>
            <pc:sldMk cId="3449996991" sldId="506"/>
            <ac:picMk id="11" creationId="{5263D8D4-AD30-E175-BD28-6D9A3E7C46A5}"/>
          </ac:picMkLst>
        </pc:picChg>
        <pc:picChg chg="mod">
          <ac:chgData name="Elise VINCENT" userId="S::evincent@agir-h.org::47c58426-a902-4def-be3d-dcef75a43c4f" providerId="AD" clId="Web-{DA07B387-4C72-1D45-F83D-7F1DC9F534DC}" dt="2024-07-08T15:29:22.210" v="1905" actId="1076"/>
          <ac:picMkLst>
            <pc:docMk/>
            <pc:sldMk cId="3449996991" sldId="506"/>
            <ac:picMk id="13" creationId="{3C978E7C-8404-F959-3634-EC167902B5E9}"/>
          </ac:picMkLst>
        </pc:picChg>
        <pc:picChg chg="add mod">
          <ac:chgData name="Elise VINCENT" userId="S::evincent@agir-h.org::47c58426-a902-4def-be3d-dcef75a43c4f" providerId="AD" clId="Web-{DA07B387-4C72-1D45-F83D-7F1DC9F534DC}" dt="2024-07-08T15:29:07.631" v="1904" actId="1076"/>
          <ac:picMkLst>
            <pc:docMk/>
            <pc:sldMk cId="3449996991" sldId="506"/>
            <ac:picMk id="15" creationId="{A2DFFA66-516B-B35A-0071-964FCDD52D61}"/>
          </ac:picMkLst>
        </pc:picChg>
      </pc:sldChg>
      <pc:sldChg chg="modSp">
        <pc:chgData name="Elise VINCENT" userId="S::evincent@agir-h.org::47c58426-a902-4def-be3d-dcef75a43c4f" providerId="AD" clId="Web-{DA07B387-4C72-1D45-F83D-7F1DC9F534DC}" dt="2024-07-08T12:38:33.282" v="43" actId="20577"/>
        <pc:sldMkLst>
          <pc:docMk/>
          <pc:sldMk cId="2964912229" sldId="510"/>
        </pc:sldMkLst>
        <pc:spChg chg="mod">
          <ac:chgData name="Elise VINCENT" userId="S::evincent@agir-h.org::47c58426-a902-4def-be3d-dcef75a43c4f" providerId="AD" clId="Web-{DA07B387-4C72-1D45-F83D-7F1DC9F534DC}" dt="2024-07-08T12:38:33.282" v="43" actId="20577"/>
          <ac:spMkLst>
            <pc:docMk/>
            <pc:sldMk cId="2964912229" sldId="510"/>
            <ac:spMk id="2" creationId="{D46A6707-D952-AB4B-AEA8-DB0D5637E4BC}"/>
          </ac:spMkLst>
        </pc:spChg>
      </pc:sldChg>
      <pc:sldChg chg="del">
        <pc:chgData name="Elise VINCENT" userId="S::evincent@agir-h.org::47c58426-a902-4def-be3d-dcef75a43c4f" providerId="AD" clId="Web-{DA07B387-4C72-1D45-F83D-7F1DC9F534DC}" dt="2024-07-08T13:08:52.919" v="1264"/>
        <pc:sldMkLst>
          <pc:docMk/>
          <pc:sldMk cId="3980168983" sldId="512"/>
        </pc:sldMkLst>
      </pc:sldChg>
      <pc:sldChg chg="addSp delSp modSp del mod setBg">
        <pc:chgData name="Elise VINCENT" userId="S::evincent@agir-h.org::47c58426-a902-4def-be3d-dcef75a43c4f" providerId="AD" clId="Web-{DA07B387-4C72-1D45-F83D-7F1DC9F534DC}" dt="2024-07-08T12:56:06.798" v="975"/>
        <pc:sldMkLst>
          <pc:docMk/>
          <pc:sldMk cId="3126805729" sldId="514"/>
        </pc:sldMkLst>
        <pc:spChg chg="mod ord">
          <ac:chgData name="Elise VINCENT" userId="S::evincent@agir-h.org::47c58426-a902-4def-be3d-dcef75a43c4f" providerId="AD" clId="Web-{DA07B387-4C72-1D45-F83D-7F1DC9F534DC}" dt="2024-07-08T12:51:00.731" v="868"/>
          <ac:spMkLst>
            <pc:docMk/>
            <pc:sldMk cId="3126805729" sldId="514"/>
            <ac:spMk id="2" creationId="{89FFE6F1-B512-143B-F64B-386AD7D945A2}"/>
          </ac:spMkLst>
        </pc:spChg>
        <pc:spChg chg="mod">
          <ac:chgData name="Elise VINCENT" userId="S::evincent@agir-h.org::47c58426-a902-4def-be3d-dcef75a43c4f" providerId="AD" clId="Web-{DA07B387-4C72-1D45-F83D-7F1DC9F534DC}" dt="2024-07-08T12:51:00.731" v="868"/>
          <ac:spMkLst>
            <pc:docMk/>
            <pc:sldMk cId="3126805729" sldId="514"/>
            <ac:spMk id="3" creationId="{28D48E95-AE49-BDFF-36A0-B6A179028734}"/>
          </ac:spMkLst>
        </pc:spChg>
        <pc:spChg chg="add del">
          <ac:chgData name="Elise VINCENT" userId="S::evincent@agir-h.org::47c58426-a902-4def-be3d-dcef75a43c4f" providerId="AD" clId="Web-{DA07B387-4C72-1D45-F83D-7F1DC9F534DC}" dt="2024-07-08T12:49:53.714" v="860"/>
          <ac:spMkLst>
            <pc:docMk/>
            <pc:sldMk cId="3126805729" sldId="514"/>
            <ac:spMk id="6" creationId="{201CC55D-ED54-4C5C-95E6-10947BD1103B}"/>
          </ac:spMkLst>
        </pc:spChg>
        <pc:spChg chg="add">
          <ac:chgData name="Elise VINCENT" userId="S::evincent@agir-h.org::47c58426-a902-4def-be3d-dcef75a43c4f" providerId="AD" clId="Web-{DA07B387-4C72-1D45-F83D-7F1DC9F534DC}" dt="2024-07-08T12:51:00.731" v="868"/>
          <ac:spMkLst>
            <pc:docMk/>
            <pc:sldMk cId="3126805729" sldId="514"/>
            <ac:spMk id="8" creationId="{2EB492CD-616E-47F8-933B-5E2D952A0593}"/>
          </ac:spMkLst>
        </pc:spChg>
        <pc:spChg chg="add del">
          <ac:chgData name="Elise VINCENT" userId="S::evincent@agir-h.org::47c58426-a902-4def-be3d-dcef75a43c4f" providerId="AD" clId="Web-{DA07B387-4C72-1D45-F83D-7F1DC9F534DC}" dt="2024-07-08T12:49:37.730" v="858"/>
          <ac:spMkLst>
            <pc:docMk/>
            <pc:sldMk cId="3126805729" sldId="514"/>
            <ac:spMk id="9" creationId="{2EB492CD-616E-47F8-933B-5E2D952A0593}"/>
          </ac:spMkLst>
        </pc:spChg>
        <pc:spChg chg="add">
          <ac:chgData name="Elise VINCENT" userId="S::evincent@agir-h.org::47c58426-a902-4def-be3d-dcef75a43c4f" providerId="AD" clId="Web-{DA07B387-4C72-1D45-F83D-7F1DC9F534DC}" dt="2024-07-08T12:51:00.731" v="868"/>
          <ac:spMkLst>
            <pc:docMk/>
            <pc:sldMk cId="3126805729" sldId="514"/>
            <ac:spMk id="10" creationId="{59383CF9-23B5-4335-9B21-1791C4CF1C75}"/>
          </ac:spMkLst>
        </pc:spChg>
        <pc:spChg chg="add del">
          <ac:chgData name="Elise VINCENT" userId="S::evincent@agir-h.org::47c58426-a902-4def-be3d-dcef75a43c4f" providerId="AD" clId="Web-{DA07B387-4C72-1D45-F83D-7F1DC9F534DC}" dt="2024-07-08T12:49:37.730" v="858"/>
          <ac:spMkLst>
            <pc:docMk/>
            <pc:sldMk cId="3126805729" sldId="514"/>
            <ac:spMk id="11" creationId="{59383CF9-23B5-4335-9B21-1791C4CF1C75}"/>
          </ac:spMkLst>
        </pc:spChg>
        <pc:spChg chg="add">
          <ac:chgData name="Elise VINCENT" userId="S::evincent@agir-h.org::47c58426-a902-4def-be3d-dcef75a43c4f" providerId="AD" clId="Web-{DA07B387-4C72-1D45-F83D-7F1DC9F534DC}" dt="2024-07-08T12:51:00.731" v="868"/>
          <ac:spMkLst>
            <pc:docMk/>
            <pc:sldMk cId="3126805729" sldId="514"/>
            <ac:spMk id="12" creationId="{0007FE00-9498-4706-B255-6437B0252C02}"/>
          </ac:spMkLst>
        </pc:spChg>
        <pc:spChg chg="add del">
          <ac:chgData name="Elise VINCENT" userId="S::evincent@agir-h.org::47c58426-a902-4def-be3d-dcef75a43c4f" providerId="AD" clId="Web-{DA07B387-4C72-1D45-F83D-7F1DC9F534DC}" dt="2024-07-08T12:49:37.730" v="858"/>
          <ac:spMkLst>
            <pc:docMk/>
            <pc:sldMk cId="3126805729" sldId="514"/>
            <ac:spMk id="13" creationId="{0007FE00-9498-4706-B255-6437B0252C02}"/>
          </ac:spMkLst>
        </pc:spChg>
        <pc:spChg chg="add del">
          <ac:chgData name="Elise VINCENT" userId="S::evincent@agir-h.org::47c58426-a902-4def-be3d-dcef75a43c4f" providerId="AD" clId="Web-{DA07B387-4C72-1D45-F83D-7F1DC9F534DC}" dt="2024-07-08T12:49:53.714" v="860"/>
          <ac:spMkLst>
            <pc:docMk/>
            <pc:sldMk cId="3126805729" sldId="514"/>
            <ac:spMk id="15" creationId="{3873B707-463F-40B0-8227-E8CC6C67EB25}"/>
          </ac:spMkLst>
        </pc:spChg>
        <pc:spChg chg="add del">
          <ac:chgData name="Elise VINCENT" userId="S::evincent@agir-h.org::47c58426-a902-4def-be3d-dcef75a43c4f" providerId="AD" clId="Web-{DA07B387-4C72-1D45-F83D-7F1DC9F534DC}" dt="2024-07-08T12:49:53.714" v="860"/>
          <ac:spMkLst>
            <pc:docMk/>
            <pc:sldMk cId="3126805729" sldId="514"/>
            <ac:spMk id="17" creationId="{C13237C8-E62C-4F0D-A318-BD6FB6C2D138}"/>
          </ac:spMkLst>
        </pc:spChg>
        <pc:spChg chg="add del">
          <ac:chgData name="Elise VINCENT" userId="S::evincent@agir-h.org::47c58426-a902-4def-be3d-dcef75a43c4f" providerId="AD" clId="Web-{DA07B387-4C72-1D45-F83D-7F1DC9F534DC}" dt="2024-07-08T12:49:53.714" v="860"/>
          <ac:spMkLst>
            <pc:docMk/>
            <pc:sldMk cId="3126805729" sldId="514"/>
            <ac:spMk id="19" creationId="{19C9EAEA-39D0-4B0E-A0EB-51E7B26740B1}"/>
          </ac:spMkLst>
        </pc:spChg>
        <pc:spChg chg="add del">
          <ac:chgData name="Elise VINCENT" userId="S::evincent@agir-h.org::47c58426-a902-4def-be3d-dcef75a43c4f" providerId="AD" clId="Web-{DA07B387-4C72-1D45-F83D-7F1DC9F534DC}" dt="2024-07-08T12:50:01.011" v="862"/>
          <ac:spMkLst>
            <pc:docMk/>
            <pc:sldMk cId="3126805729" sldId="514"/>
            <ac:spMk id="21" creationId="{12609869-9E80-471B-A487-A53288E0E791}"/>
          </ac:spMkLst>
        </pc:spChg>
        <pc:spChg chg="add del">
          <ac:chgData name="Elise VINCENT" userId="S::evincent@agir-h.org::47c58426-a902-4def-be3d-dcef75a43c4f" providerId="AD" clId="Web-{DA07B387-4C72-1D45-F83D-7F1DC9F534DC}" dt="2024-07-08T12:50:01.011" v="862"/>
          <ac:spMkLst>
            <pc:docMk/>
            <pc:sldMk cId="3126805729" sldId="514"/>
            <ac:spMk id="22" creationId="{7004738A-9D34-43E8-97D2-CA0EED4F8BE0}"/>
          </ac:spMkLst>
        </pc:spChg>
        <pc:spChg chg="add del">
          <ac:chgData name="Elise VINCENT" userId="S::evincent@agir-h.org::47c58426-a902-4def-be3d-dcef75a43c4f" providerId="AD" clId="Web-{DA07B387-4C72-1D45-F83D-7F1DC9F534DC}" dt="2024-07-08T12:50:01.011" v="862"/>
          <ac:spMkLst>
            <pc:docMk/>
            <pc:sldMk cId="3126805729" sldId="514"/>
            <ac:spMk id="23" creationId="{B8B8D07F-F13E-443E-BA68-2D26672D76B9}"/>
          </ac:spMkLst>
        </pc:spChg>
        <pc:spChg chg="add del">
          <ac:chgData name="Elise VINCENT" userId="S::evincent@agir-h.org::47c58426-a902-4def-be3d-dcef75a43c4f" providerId="AD" clId="Web-{DA07B387-4C72-1D45-F83D-7F1DC9F534DC}" dt="2024-07-08T12:50:01.011" v="862"/>
          <ac:spMkLst>
            <pc:docMk/>
            <pc:sldMk cId="3126805729" sldId="514"/>
            <ac:spMk id="24" creationId="{2813A4FA-24A5-41ED-A534-3807D1B2F344}"/>
          </ac:spMkLst>
        </pc:spChg>
        <pc:spChg chg="add del">
          <ac:chgData name="Elise VINCENT" userId="S::evincent@agir-h.org::47c58426-a902-4def-be3d-dcef75a43c4f" providerId="AD" clId="Web-{DA07B387-4C72-1D45-F83D-7F1DC9F534DC}" dt="2024-07-08T12:50:01.011" v="862"/>
          <ac:spMkLst>
            <pc:docMk/>
            <pc:sldMk cId="3126805729" sldId="514"/>
            <ac:spMk id="25" creationId="{C3944F27-CA70-4E84-A51A-E6BF89558979}"/>
          </ac:spMkLst>
        </pc:spChg>
        <pc:spChg chg="add del">
          <ac:chgData name="Elise VINCENT" userId="S::evincent@agir-h.org::47c58426-a902-4def-be3d-dcef75a43c4f" providerId="AD" clId="Web-{DA07B387-4C72-1D45-F83D-7F1DC9F534DC}" dt="2024-07-08T12:50:25.652" v="864"/>
          <ac:spMkLst>
            <pc:docMk/>
            <pc:sldMk cId="3126805729" sldId="514"/>
            <ac:spMk id="27" creationId="{2EB492CD-616E-47F8-933B-5E2D952A0593}"/>
          </ac:spMkLst>
        </pc:spChg>
        <pc:spChg chg="add del">
          <ac:chgData name="Elise VINCENT" userId="S::evincent@agir-h.org::47c58426-a902-4def-be3d-dcef75a43c4f" providerId="AD" clId="Web-{DA07B387-4C72-1D45-F83D-7F1DC9F534DC}" dt="2024-07-08T12:50:25.652" v="864"/>
          <ac:spMkLst>
            <pc:docMk/>
            <pc:sldMk cId="3126805729" sldId="514"/>
            <ac:spMk id="28" creationId="{59383CF9-23B5-4335-9B21-1791C4CF1C75}"/>
          </ac:spMkLst>
        </pc:spChg>
        <pc:spChg chg="add del">
          <ac:chgData name="Elise VINCENT" userId="S::evincent@agir-h.org::47c58426-a902-4def-be3d-dcef75a43c4f" providerId="AD" clId="Web-{DA07B387-4C72-1D45-F83D-7F1DC9F534DC}" dt="2024-07-08T12:50:25.652" v="864"/>
          <ac:spMkLst>
            <pc:docMk/>
            <pc:sldMk cId="3126805729" sldId="514"/>
            <ac:spMk id="29" creationId="{0007FE00-9498-4706-B255-6437B0252C02}"/>
          </ac:spMkLst>
        </pc:spChg>
        <pc:grpChg chg="add del">
          <ac:chgData name="Elise VINCENT" userId="S::evincent@agir-h.org::47c58426-a902-4def-be3d-dcef75a43c4f" providerId="AD" clId="Web-{DA07B387-4C72-1D45-F83D-7F1DC9F534DC}" dt="2024-07-08T12:49:53.714" v="860"/>
          <ac:grpSpMkLst>
            <pc:docMk/>
            <pc:sldMk cId="3126805729" sldId="514"/>
            <ac:grpSpMk id="7" creationId="{1DE889C7-FAD6-4397-98E2-05D503484459}"/>
          </ac:grpSpMkLst>
        </pc:grpChg>
        <pc:picChg chg="add mod modCrop">
          <ac:chgData name="Elise VINCENT" userId="S::evincent@agir-h.org::47c58426-a902-4def-be3d-dcef75a43c4f" providerId="AD" clId="Web-{DA07B387-4C72-1D45-F83D-7F1DC9F534DC}" dt="2024-07-08T12:51:00.731" v="868"/>
          <ac:picMkLst>
            <pc:docMk/>
            <pc:sldMk cId="3126805729" sldId="514"/>
            <ac:picMk id="4" creationId="{671F4922-1811-FF0F-DEF8-666846A486FA}"/>
          </ac:picMkLst>
        </pc:picChg>
      </pc:sldChg>
      <pc:sldChg chg="del">
        <pc:chgData name="Elise VINCENT" userId="S::evincent@agir-h.org::47c58426-a902-4def-be3d-dcef75a43c4f" providerId="AD" clId="Web-{DA07B387-4C72-1D45-F83D-7F1DC9F534DC}" dt="2024-07-08T13:08:57.450" v="1270"/>
        <pc:sldMkLst>
          <pc:docMk/>
          <pc:sldMk cId="2279601096" sldId="515"/>
        </pc:sldMkLst>
      </pc:sldChg>
      <pc:sldChg chg="del">
        <pc:chgData name="Elise VINCENT" userId="S::evincent@agir-h.org::47c58426-a902-4def-be3d-dcef75a43c4f" providerId="AD" clId="Web-{DA07B387-4C72-1D45-F83D-7F1DC9F534DC}" dt="2024-07-08T13:08:58.060" v="1271"/>
        <pc:sldMkLst>
          <pc:docMk/>
          <pc:sldMk cId="2052153435" sldId="516"/>
        </pc:sldMkLst>
      </pc:sldChg>
      <pc:sldChg chg="del">
        <pc:chgData name="Elise VINCENT" userId="S::evincent@agir-h.org::47c58426-a902-4def-be3d-dcef75a43c4f" providerId="AD" clId="Web-{DA07B387-4C72-1D45-F83D-7F1DC9F534DC}" dt="2024-07-08T13:08:54.013" v="1265"/>
        <pc:sldMkLst>
          <pc:docMk/>
          <pc:sldMk cId="230517686" sldId="517"/>
        </pc:sldMkLst>
      </pc:sldChg>
      <pc:sldChg chg="del">
        <pc:chgData name="Elise VINCENT" userId="S::evincent@agir-h.org::47c58426-a902-4def-be3d-dcef75a43c4f" providerId="AD" clId="Web-{DA07B387-4C72-1D45-F83D-7F1DC9F534DC}" dt="2024-07-08T13:08:54.904" v="1266"/>
        <pc:sldMkLst>
          <pc:docMk/>
          <pc:sldMk cId="2035878267" sldId="519"/>
        </pc:sldMkLst>
      </pc:sldChg>
      <pc:sldChg chg="modSp">
        <pc:chgData name="Elise VINCENT" userId="S::evincent@agir-h.org::47c58426-a902-4def-be3d-dcef75a43c4f" providerId="AD" clId="Web-{DA07B387-4C72-1D45-F83D-7F1DC9F534DC}" dt="2024-07-08T13:08:35.638" v="1263" actId="1076"/>
        <pc:sldMkLst>
          <pc:docMk/>
          <pc:sldMk cId="1258853932" sldId="521"/>
        </pc:sldMkLst>
        <pc:spChg chg="mod">
          <ac:chgData name="Elise VINCENT" userId="S::evincent@agir-h.org::47c58426-a902-4def-be3d-dcef75a43c4f" providerId="AD" clId="Web-{DA07B387-4C72-1D45-F83D-7F1DC9F534DC}" dt="2024-07-08T13:08:35.638" v="1263" actId="1076"/>
          <ac:spMkLst>
            <pc:docMk/>
            <pc:sldMk cId="1258853932" sldId="521"/>
            <ac:spMk id="3" creationId="{AE5A5D49-E008-1097-FB8E-35C59EE6C309}"/>
          </ac:spMkLst>
        </pc:spChg>
        <pc:graphicFrameChg chg="mod">
          <ac:chgData name="Elise VINCENT" userId="S::evincent@agir-h.org::47c58426-a902-4def-be3d-dcef75a43c4f" providerId="AD" clId="Web-{DA07B387-4C72-1D45-F83D-7F1DC9F534DC}" dt="2024-07-08T13:08:30.153" v="1262" actId="1076"/>
          <ac:graphicFrameMkLst>
            <pc:docMk/>
            <pc:sldMk cId="1258853932" sldId="521"/>
            <ac:graphicFrameMk id="2" creationId="{597A3B94-A47C-0296-94F0-957F4939D0FD}"/>
          </ac:graphicFrameMkLst>
        </pc:graphicFrameChg>
      </pc:sldChg>
      <pc:sldChg chg="del">
        <pc:chgData name="Elise VINCENT" userId="S::evincent@agir-h.org::47c58426-a902-4def-be3d-dcef75a43c4f" providerId="AD" clId="Web-{DA07B387-4C72-1D45-F83D-7F1DC9F534DC}" dt="2024-07-08T13:08:55.622" v="1267"/>
        <pc:sldMkLst>
          <pc:docMk/>
          <pc:sldMk cId="1860848486" sldId="522"/>
        </pc:sldMkLst>
      </pc:sldChg>
      <pc:sldChg chg="del">
        <pc:chgData name="Elise VINCENT" userId="S::evincent@agir-h.org::47c58426-a902-4def-be3d-dcef75a43c4f" providerId="AD" clId="Web-{DA07B387-4C72-1D45-F83D-7F1DC9F534DC}" dt="2024-07-08T13:08:56.247" v="1268"/>
        <pc:sldMkLst>
          <pc:docMk/>
          <pc:sldMk cId="4190864331" sldId="523"/>
        </pc:sldMkLst>
      </pc:sldChg>
      <pc:sldChg chg="del">
        <pc:chgData name="Elise VINCENT" userId="S::evincent@agir-h.org::47c58426-a902-4def-be3d-dcef75a43c4f" providerId="AD" clId="Web-{DA07B387-4C72-1D45-F83D-7F1DC9F534DC}" dt="2024-07-08T13:08:56.826" v="1269"/>
        <pc:sldMkLst>
          <pc:docMk/>
          <pc:sldMk cId="2690588407" sldId="524"/>
        </pc:sldMkLst>
      </pc:sldChg>
      <pc:sldChg chg="del">
        <pc:chgData name="Elise VINCENT" userId="S::evincent@agir-h.org::47c58426-a902-4def-be3d-dcef75a43c4f" providerId="AD" clId="Web-{DA07B387-4C72-1D45-F83D-7F1DC9F534DC}" dt="2024-07-08T13:27:37.699" v="1272"/>
        <pc:sldMkLst>
          <pc:docMk/>
          <pc:sldMk cId="2424595379" sldId="525"/>
        </pc:sldMkLst>
      </pc:sldChg>
      <pc:sldChg chg="modSp">
        <pc:chgData name="Elise VINCENT" userId="S::evincent@agir-h.org::47c58426-a902-4def-be3d-dcef75a43c4f" providerId="AD" clId="Web-{DA07B387-4C72-1D45-F83D-7F1DC9F534DC}" dt="2024-07-08T12:41:18.097" v="257" actId="20577"/>
        <pc:sldMkLst>
          <pc:docMk/>
          <pc:sldMk cId="1434270108" sldId="526"/>
        </pc:sldMkLst>
        <pc:spChg chg="mod">
          <ac:chgData name="Elise VINCENT" userId="S::evincent@agir-h.org::47c58426-a902-4def-be3d-dcef75a43c4f" providerId="AD" clId="Web-{DA07B387-4C72-1D45-F83D-7F1DC9F534DC}" dt="2024-07-08T12:41:18.097" v="257" actId="20577"/>
          <ac:spMkLst>
            <pc:docMk/>
            <pc:sldMk cId="1434270108" sldId="526"/>
            <ac:spMk id="2" creationId="{D46A6707-D952-AB4B-AEA8-DB0D5637E4BC}"/>
          </ac:spMkLst>
        </pc:spChg>
        <pc:spChg chg="mod">
          <ac:chgData name="Elise VINCENT" userId="S::evincent@agir-h.org::47c58426-a902-4def-be3d-dcef75a43c4f" providerId="AD" clId="Web-{DA07B387-4C72-1D45-F83D-7F1DC9F534DC}" dt="2024-07-08T12:41:15.409" v="255" actId="20577"/>
          <ac:spMkLst>
            <pc:docMk/>
            <pc:sldMk cId="1434270108" sldId="526"/>
            <ac:spMk id="4" creationId="{BB413DD7-F921-57BD-4E1D-C7336D441625}"/>
          </ac:spMkLst>
        </pc:spChg>
      </pc:sldChg>
      <pc:sldChg chg="addSp modSp add replId">
        <pc:chgData name="Elise VINCENT" userId="S::evincent@agir-h.org::47c58426-a902-4def-be3d-dcef75a43c4f" providerId="AD" clId="Web-{DA07B387-4C72-1D45-F83D-7F1DC9F534DC}" dt="2024-07-08T13:07:03.996" v="1260" actId="1076"/>
        <pc:sldMkLst>
          <pc:docMk/>
          <pc:sldMk cId="1358822242" sldId="530"/>
        </pc:sldMkLst>
        <pc:spChg chg="mod">
          <ac:chgData name="Elise VINCENT" userId="S::evincent@agir-h.org::47c58426-a902-4def-be3d-dcef75a43c4f" providerId="AD" clId="Web-{DA07B387-4C72-1D45-F83D-7F1DC9F534DC}" dt="2024-07-08T13:07:03.996" v="1260" actId="1076"/>
          <ac:spMkLst>
            <pc:docMk/>
            <pc:sldMk cId="1358822242" sldId="530"/>
            <ac:spMk id="2" creationId="{89FFE6F1-B512-143B-F64B-386AD7D945A2}"/>
          </ac:spMkLst>
        </pc:spChg>
        <pc:spChg chg="mod">
          <ac:chgData name="Elise VINCENT" userId="S::evincent@agir-h.org::47c58426-a902-4def-be3d-dcef75a43c4f" providerId="AD" clId="Web-{DA07B387-4C72-1D45-F83D-7F1DC9F534DC}" dt="2024-07-08T12:55:55.501" v="974"/>
          <ac:spMkLst>
            <pc:docMk/>
            <pc:sldMk cId="1358822242" sldId="530"/>
            <ac:spMk id="3" creationId="{28D48E95-AE49-BDFF-36A0-B6A179028734}"/>
          </ac:spMkLst>
        </pc:spChg>
        <pc:picChg chg="add mod">
          <ac:chgData name="Elise VINCENT" userId="S::evincent@agir-h.org::47c58426-a902-4def-be3d-dcef75a43c4f" providerId="AD" clId="Web-{DA07B387-4C72-1D45-F83D-7F1DC9F534DC}" dt="2024-07-08T13:04:35.056" v="1040" actId="1076"/>
          <ac:picMkLst>
            <pc:docMk/>
            <pc:sldMk cId="1358822242" sldId="530"/>
            <ac:picMk id="4" creationId="{1763D69D-4D48-C146-A5C4-3047811DE3DD}"/>
          </ac:picMkLst>
        </pc:picChg>
      </pc:sldChg>
      <pc:sldChg chg="addSp delSp modSp add replId">
        <pc:chgData name="Elise VINCENT" userId="S::evincent@agir-h.org::47c58426-a902-4def-be3d-dcef75a43c4f" providerId="AD" clId="Web-{DA07B387-4C72-1D45-F83D-7F1DC9F534DC}" dt="2024-07-08T12:55:24.047" v="940"/>
        <pc:sldMkLst>
          <pc:docMk/>
          <pc:sldMk cId="2202144704" sldId="531"/>
        </pc:sldMkLst>
        <pc:spChg chg="mod">
          <ac:chgData name="Elise VINCENT" userId="S::evincent@agir-h.org::47c58426-a902-4def-be3d-dcef75a43c4f" providerId="AD" clId="Web-{DA07B387-4C72-1D45-F83D-7F1DC9F534DC}" dt="2024-07-08T12:55:24.047" v="940"/>
          <ac:spMkLst>
            <pc:docMk/>
            <pc:sldMk cId="2202144704" sldId="531"/>
            <ac:spMk id="2" creationId="{89FFE6F1-B512-143B-F64B-386AD7D945A2}"/>
          </ac:spMkLst>
        </pc:spChg>
        <pc:spChg chg="del">
          <ac:chgData name="Elise VINCENT" userId="S::evincent@agir-h.org::47c58426-a902-4def-be3d-dcef75a43c4f" providerId="AD" clId="Web-{DA07B387-4C72-1D45-F83D-7F1DC9F534DC}" dt="2024-07-08T12:51:47.044" v="871"/>
          <ac:spMkLst>
            <pc:docMk/>
            <pc:sldMk cId="2202144704" sldId="531"/>
            <ac:spMk id="3" creationId="{28D48E95-AE49-BDFF-36A0-B6A179028734}"/>
          </ac:spMkLst>
        </pc:spChg>
        <pc:spChg chg="add mod">
          <ac:chgData name="Elise VINCENT" userId="S::evincent@agir-h.org::47c58426-a902-4def-be3d-dcef75a43c4f" providerId="AD" clId="Web-{DA07B387-4C72-1D45-F83D-7F1DC9F534DC}" dt="2024-07-08T12:53:12.155" v="919" actId="20577"/>
          <ac:spMkLst>
            <pc:docMk/>
            <pc:sldMk cId="2202144704" sldId="531"/>
            <ac:spMk id="6" creationId="{E60699C1-77DC-4954-E48A-9E8953B5187F}"/>
          </ac:spMkLst>
        </pc:spChg>
        <pc:picChg chg="mod">
          <ac:chgData name="Elise VINCENT" userId="S::evincent@agir-h.org::47c58426-a902-4def-be3d-dcef75a43c4f" providerId="AD" clId="Web-{DA07B387-4C72-1D45-F83D-7F1DC9F534DC}" dt="2024-07-08T12:55:10.516" v="938" actId="1076"/>
          <ac:picMkLst>
            <pc:docMk/>
            <pc:sldMk cId="2202144704" sldId="531"/>
            <ac:picMk id="4" creationId="{671F4922-1811-FF0F-DEF8-666846A486FA}"/>
          </ac:picMkLst>
        </pc:picChg>
        <pc:picChg chg="add mod">
          <ac:chgData name="Elise VINCENT" userId="S::evincent@agir-h.org::47c58426-a902-4def-be3d-dcef75a43c4f" providerId="AD" clId="Web-{DA07B387-4C72-1D45-F83D-7F1DC9F534DC}" dt="2024-07-08T12:55:12.782" v="939" actId="1076"/>
          <ac:picMkLst>
            <pc:docMk/>
            <pc:sldMk cId="2202144704" sldId="531"/>
            <ac:picMk id="7" creationId="{C49E0A53-0B2B-DA1C-B762-BAFE9B651159}"/>
          </ac:picMkLst>
        </pc:picChg>
      </pc:sldChg>
      <pc:sldChg chg="addSp modSp add replId">
        <pc:chgData name="Elise VINCENT" userId="S::evincent@agir-h.org::47c58426-a902-4def-be3d-dcef75a43c4f" providerId="AD" clId="Web-{DA07B387-4C72-1D45-F83D-7F1DC9F534DC}" dt="2024-07-08T13:07:13.449" v="1261" actId="1076"/>
        <pc:sldMkLst>
          <pc:docMk/>
          <pc:sldMk cId="2564775083" sldId="532"/>
        </pc:sldMkLst>
        <pc:spChg chg="mod">
          <ac:chgData name="Elise VINCENT" userId="S::evincent@agir-h.org::47c58426-a902-4def-be3d-dcef75a43c4f" providerId="AD" clId="Web-{DA07B387-4C72-1D45-F83D-7F1DC9F534DC}" dt="2024-07-08T13:02:55.476" v="1032" actId="20577"/>
          <ac:spMkLst>
            <pc:docMk/>
            <pc:sldMk cId="2564775083" sldId="532"/>
            <ac:spMk id="2" creationId="{89FFE6F1-B512-143B-F64B-386AD7D945A2}"/>
          </ac:spMkLst>
        </pc:spChg>
        <pc:spChg chg="mod">
          <ac:chgData name="Elise VINCENT" userId="S::evincent@agir-h.org::47c58426-a902-4def-be3d-dcef75a43c4f" providerId="AD" clId="Web-{DA07B387-4C72-1D45-F83D-7F1DC9F534DC}" dt="2024-07-08T12:59:25.489" v="987" actId="20577"/>
          <ac:spMkLst>
            <pc:docMk/>
            <pc:sldMk cId="2564775083" sldId="532"/>
            <ac:spMk id="3" creationId="{28D48E95-AE49-BDFF-36A0-B6A179028734}"/>
          </ac:spMkLst>
        </pc:spChg>
        <pc:picChg chg="add mod">
          <ac:chgData name="Elise VINCENT" userId="S::evincent@agir-h.org::47c58426-a902-4def-be3d-dcef75a43c4f" providerId="AD" clId="Web-{DA07B387-4C72-1D45-F83D-7F1DC9F534DC}" dt="2024-07-08T13:07:13.449" v="1261" actId="1076"/>
          <ac:picMkLst>
            <pc:docMk/>
            <pc:sldMk cId="2564775083" sldId="532"/>
            <ac:picMk id="4" creationId="{F60AD7C5-1B89-5B5D-CC11-A7B639E66647}"/>
          </ac:picMkLst>
        </pc:picChg>
      </pc:sldChg>
      <pc:sldChg chg="addSp delSp modSp add replId">
        <pc:chgData name="Elise VINCENT" userId="S::evincent@agir-h.org::47c58426-a902-4def-be3d-dcef75a43c4f" providerId="AD" clId="Web-{DA07B387-4C72-1D45-F83D-7F1DC9F534DC}" dt="2024-07-08T14:24:48.712" v="1510" actId="1076"/>
        <pc:sldMkLst>
          <pc:docMk/>
          <pc:sldMk cId="614676143" sldId="533"/>
        </pc:sldMkLst>
        <pc:spChg chg="mod">
          <ac:chgData name="Elise VINCENT" userId="S::evincent@agir-h.org::47c58426-a902-4def-be3d-dcef75a43c4f" providerId="AD" clId="Web-{DA07B387-4C72-1D45-F83D-7F1DC9F534DC}" dt="2024-07-08T14:23:12.633" v="1498" actId="20577"/>
          <ac:spMkLst>
            <pc:docMk/>
            <pc:sldMk cId="614676143" sldId="533"/>
            <ac:spMk id="2" creationId="{D46A6707-D952-AB4B-AEA8-DB0D5637E4BC}"/>
          </ac:spMkLst>
        </pc:spChg>
        <pc:picChg chg="add mod">
          <ac:chgData name="Elise VINCENT" userId="S::evincent@agir-h.org::47c58426-a902-4def-be3d-dcef75a43c4f" providerId="AD" clId="Web-{DA07B387-4C72-1D45-F83D-7F1DC9F534DC}" dt="2024-07-08T14:24:48.712" v="1510" actId="1076"/>
          <ac:picMkLst>
            <pc:docMk/>
            <pc:sldMk cId="614676143" sldId="533"/>
            <ac:picMk id="3" creationId="{EF4A61C8-1D2C-5DC7-F677-162448FD1AD6}"/>
          </ac:picMkLst>
        </pc:picChg>
        <pc:picChg chg="add mod">
          <ac:chgData name="Elise VINCENT" userId="S::evincent@agir-h.org::47c58426-a902-4def-be3d-dcef75a43c4f" providerId="AD" clId="Web-{DA07B387-4C72-1D45-F83D-7F1DC9F534DC}" dt="2024-07-08T14:24:41.962" v="1509" actId="14100"/>
          <ac:picMkLst>
            <pc:docMk/>
            <pc:sldMk cId="614676143" sldId="533"/>
            <ac:picMk id="4" creationId="{639392C7-A0E3-E5B4-01CC-6B7874050F5E}"/>
          </ac:picMkLst>
        </pc:picChg>
        <pc:picChg chg="del">
          <ac:chgData name="Elise VINCENT" userId="S::evincent@agir-h.org::47c58426-a902-4def-be3d-dcef75a43c4f" providerId="AD" clId="Web-{DA07B387-4C72-1D45-F83D-7F1DC9F534DC}" dt="2024-07-08T14:23:13.290" v="1499"/>
          <ac:picMkLst>
            <pc:docMk/>
            <pc:sldMk cId="614676143" sldId="533"/>
            <ac:picMk id="6" creationId="{90D5A90E-03F2-1F3F-1E02-43B4F93AAD3E}"/>
          </ac:picMkLst>
        </pc:picChg>
      </pc:sldChg>
      <pc:sldChg chg="addSp delSp modSp add ord replId">
        <pc:chgData name="Elise VINCENT" userId="S::evincent@agir-h.org::47c58426-a902-4def-be3d-dcef75a43c4f" providerId="AD" clId="Web-{DA07B387-4C72-1D45-F83D-7F1DC9F534DC}" dt="2024-07-08T14:45:41.840" v="1724" actId="1076"/>
        <pc:sldMkLst>
          <pc:docMk/>
          <pc:sldMk cId="2633184470" sldId="534"/>
        </pc:sldMkLst>
        <pc:spChg chg="mod">
          <ac:chgData name="Elise VINCENT" userId="S::evincent@agir-h.org::47c58426-a902-4def-be3d-dcef75a43c4f" providerId="AD" clId="Web-{DA07B387-4C72-1D45-F83D-7F1DC9F534DC}" dt="2024-07-08T14:43:15.371" v="1701" actId="20577"/>
          <ac:spMkLst>
            <pc:docMk/>
            <pc:sldMk cId="2633184470" sldId="534"/>
            <ac:spMk id="3" creationId="{E8800A0C-E6DA-E6F2-A9EA-F2B77F114CE0}"/>
          </ac:spMkLst>
        </pc:spChg>
        <pc:spChg chg="del">
          <ac:chgData name="Elise VINCENT" userId="S::evincent@agir-h.org::47c58426-a902-4def-be3d-dcef75a43c4f" providerId="AD" clId="Web-{DA07B387-4C72-1D45-F83D-7F1DC9F534DC}" dt="2024-07-08T14:28:25.697" v="1524"/>
          <ac:spMkLst>
            <pc:docMk/>
            <pc:sldMk cId="2633184470" sldId="534"/>
            <ac:spMk id="5" creationId="{E39B5DDB-33B3-E6EA-EDFC-30EEB5004AA4}"/>
          </ac:spMkLst>
        </pc:spChg>
        <pc:spChg chg="del">
          <ac:chgData name="Elise VINCENT" userId="S::evincent@agir-h.org::47c58426-a902-4def-be3d-dcef75a43c4f" providerId="AD" clId="Web-{DA07B387-4C72-1D45-F83D-7F1DC9F534DC}" dt="2024-07-08T14:28:20.259" v="1519"/>
          <ac:spMkLst>
            <pc:docMk/>
            <pc:sldMk cId="2633184470" sldId="534"/>
            <ac:spMk id="7" creationId="{A9A41BB9-83F3-7C67-3A8D-91D041A6DB86}"/>
          </ac:spMkLst>
        </pc:spChg>
        <pc:spChg chg="del">
          <ac:chgData name="Elise VINCENT" userId="S::evincent@agir-h.org::47c58426-a902-4def-be3d-dcef75a43c4f" providerId="AD" clId="Web-{DA07B387-4C72-1D45-F83D-7F1DC9F534DC}" dt="2024-07-08T14:28:25.697" v="1526"/>
          <ac:spMkLst>
            <pc:docMk/>
            <pc:sldMk cId="2633184470" sldId="534"/>
            <ac:spMk id="9" creationId="{A6B59BF1-E39D-8E7B-09D7-11A16096F16D}"/>
          </ac:spMkLst>
        </pc:spChg>
        <pc:spChg chg="del">
          <ac:chgData name="Elise VINCENT" userId="S::evincent@agir-h.org::47c58426-a902-4def-be3d-dcef75a43c4f" providerId="AD" clId="Web-{DA07B387-4C72-1D45-F83D-7F1DC9F534DC}" dt="2024-07-08T14:28:25.697" v="1522"/>
          <ac:spMkLst>
            <pc:docMk/>
            <pc:sldMk cId="2633184470" sldId="534"/>
            <ac:spMk id="12" creationId="{6BD740BA-C0BC-2C30-8B93-71C427485D3B}"/>
          </ac:spMkLst>
        </pc:spChg>
        <pc:spChg chg="del">
          <ac:chgData name="Elise VINCENT" userId="S::evincent@agir-h.org::47c58426-a902-4def-be3d-dcef75a43c4f" providerId="AD" clId="Web-{DA07B387-4C72-1D45-F83D-7F1DC9F534DC}" dt="2024-07-08T14:28:21.009" v="1520"/>
          <ac:spMkLst>
            <pc:docMk/>
            <pc:sldMk cId="2633184470" sldId="534"/>
            <ac:spMk id="14" creationId="{2AAEAC73-D432-36CB-0264-B29744D1D3DA}"/>
          </ac:spMkLst>
        </pc:spChg>
        <pc:spChg chg="add del mod">
          <ac:chgData name="Elise VINCENT" userId="S::evincent@agir-h.org::47c58426-a902-4def-be3d-dcef75a43c4f" providerId="AD" clId="Web-{DA07B387-4C72-1D45-F83D-7F1DC9F534DC}" dt="2024-07-08T14:43:17.980" v="1703"/>
          <ac:spMkLst>
            <pc:docMk/>
            <pc:sldMk cId="2633184470" sldId="534"/>
            <ac:spMk id="18" creationId="{E4C09260-DD52-2B59-1A9F-943B83441AA0}"/>
          </ac:spMkLst>
        </pc:spChg>
        <pc:spChg chg="add del mod">
          <ac:chgData name="Elise VINCENT" userId="S::evincent@agir-h.org::47c58426-a902-4def-be3d-dcef75a43c4f" providerId="AD" clId="Web-{DA07B387-4C72-1D45-F83D-7F1DC9F534DC}" dt="2024-07-08T14:45:34.824" v="1723"/>
          <ac:spMkLst>
            <pc:docMk/>
            <pc:sldMk cId="2633184470" sldId="534"/>
            <ac:spMk id="22" creationId="{F7F85C64-73FE-A98E-7A38-B53AAD7C1A3D}"/>
          </ac:spMkLst>
        </pc:spChg>
        <pc:graphicFrameChg chg="del">
          <ac:chgData name="Elise VINCENT" userId="S::evincent@agir-h.org::47c58426-a902-4def-be3d-dcef75a43c4f" providerId="AD" clId="Web-{DA07B387-4C72-1D45-F83D-7F1DC9F534DC}" dt="2024-07-08T14:28:25.697" v="1525"/>
          <ac:graphicFrameMkLst>
            <pc:docMk/>
            <pc:sldMk cId="2633184470" sldId="534"/>
            <ac:graphicFrameMk id="4" creationId="{A4D767E6-30AA-9608-3BF3-534C95034A53}"/>
          </ac:graphicFrameMkLst>
        </pc:graphicFrameChg>
        <pc:picChg chg="add del mod">
          <ac:chgData name="Elise VINCENT" userId="S::evincent@agir-h.org::47c58426-a902-4def-be3d-dcef75a43c4f" providerId="AD" clId="Web-{DA07B387-4C72-1D45-F83D-7F1DC9F534DC}" dt="2024-07-08T14:33:53.541" v="1570"/>
          <ac:picMkLst>
            <pc:docMk/>
            <pc:sldMk cId="2633184470" sldId="534"/>
            <ac:picMk id="2" creationId="{1223D504-954D-C032-649E-F188C6FC8ACB}"/>
          </ac:picMkLst>
        </pc:picChg>
        <pc:picChg chg="add del mod">
          <ac:chgData name="Elise VINCENT" userId="S::evincent@agir-h.org::47c58426-a902-4def-be3d-dcef75a43c4f" providerId="AD" clId="Web-{DA07B387-4C72-1D45-F83D-7F1DC9F534DC}" dt="2024-07-08T14:35:45.182" v="1590"/>
          <ac:picMkLst>
            <pc:docMk/>
            <pc:sldMk cId="2633184470" sldId="534"/>
            <ac:picMk id="6" creationId="{CC4FE237-81BF-D418-15B9-07741B4FB76B}"/>
          </ac:picMkLst>
        </pc:picChg>
        <pc:picChg chg="del">
          <ac:chgData name="Elise VINCENT" userId="S::evincent@agir-h.org::47c58426-a902-4def-be3d-dcef75a43c4f" providerId="AD" clId="Web-{DA07B387-4C72-1D45-F83D-7F1DC9F534DC}" dt="2024-07-08T14:28:25.697" v="1523"/>
          <ac:picMkLst>
            <pc:docMk/>
            <pc:sldMk cId="2633184470" sldId="534"/>
            <ac:picMk id="8" creationId="{73F3CB49-E621-46E4-6F2C-5C67DA4FA440}"/>
          </ac:picMkLst>
        </pc:picChg>
        <pc:picChg chg="add del mod">
          <ac:chgData name="Elise VINCENT" userId="S::evincent@agir-h.org::47c58426-a902-4def-be3d-dcef75a43c4f" providerId="AD" clId="Web-{DA07B387-4C72-1D45-F83D-7F1DC9F534DC}" dt="2024-07-08T14:36:29.088" v="1613"/>
          <ac:picMkLst>
            <pc:docMk/>
            <pc:sldMk cId="2633184470" sldId="534"/>
            <ac:picMk id="11" creationId="{CA99C01D-46A9-19AA-AD85-9159EC530B37}"/>
          </ac:picMkLst>
        </pc:picChg>
        <pc:picChg chg="del">
          <ac:chgData name="Elise VINCENT" userId="S::evincent@agir-h.org::47c58426-a902-4def-be3d-dcef75a43c4f" providerId="AD" clId="Web-{DA07B387-4C72-1D45-F83D-7F1DC9F534DC}" dt="2024-07-08T14:28:21.728" v="1521"/>
          <ac:picMkLst>
            <pc:docMk/>
            <pc:sldMk cId="2633184470" sldId="534"/>
            <ac:picMk id="13" creationId="{3C978E7C-8404-F959-3634-EC167902B5E9}"/>
          </ac:picMkLst>
        </pc:picChg>
        <pc:picChg chg="add del mod">
          <ac:chgData name="Elise VINCENT" userId="S::evincent@agir-h.org::47c58426-a902-4def-be3d-dcef75a43c4f" providerId="AD" clId="Web-{DA07B387-4C72-1D45-F83D-7F1DC9F534DC}" dt="2024-07-08T14:43:16.261" v="1702"/>
          <ac:picMkLst>
            <pc:docMk/>
            <pc:sldMk cId="2633184470" sldId="534"/>
            <ac:picMk id="15" creationId="{A0629E0D-10D5-84FE-C0C3-3804444E59BE}"/>
          </ac:picMkLst>
        </pc:picChg>
        <pc:picChg chg="add del mod ord">
          <ac:chgData name="Elise VINCENT" userId="S::evincent@agir-h.org::47c58426-a902-4def-be3d-dcef75a43c4f" providerId="AD" clId="Web-{DA07B387-4C72-1D45-F83D-7F1DC9F534DC}" dt="2024-07-08T14:43:18.449" v="1704"/>
          <ac:picMkLst>
            <pc:docMk/>
            <pc:sldMk cId="2633184470" sldId="534"/>
            <ac:picMk id="16" creationId="{E3CB5A0B-E6BF-280C-FD0D-9E94A2996A78}"/>
          </ac:picMkLst>
        </pc:picChg>
        <pc:picChg chg="add del mod">
          <ac:chgData name="Elise VINCENT" userId="S::evincent@agir-h.org::47c58426-a902-4def-be3d-dcef75a43c4f" providerId="AD" clId="Web-{DA07B387-4C72-1D45-F83D-7F1DC9F534DC}" dt="2024-07-08T14:40:53.558" v="1675"/>
          <ac:picMkLst>
            <pc:docMk/>
            <pc:sldMk cId="2633184470" sldId="534"/>
            <ac:picMk id="19" creationId="{7751976E-C3E7-12C4-A0A5-49BB20891496}"/>
          </ac:picMkLst>
        </pc:picChg>
        <pc:picChg chg="add del mod ord">
          <ac:chgData name="Elise VINCENT" userId="S::evincent@agir-h.org::47c58426-a902-4def-be3d-dcef75a43c4f" providerId="AD" clId="Web-{DA07B387-4C72-1D45-F83D-7F1DC9F534DC}" dt="2024-07-08T14:42:14.277" v="1686"/>
          <ac:picMkLst>
            <pc:docMk/>
            <pc:sldMk cId="2633184470" sldId="534"/>
            <ac:picMk id="20" creationId="{819973E4-A2F1-3080-A007-206B9660DE6B}"/>
          </ac:picMkLst>
        </pc:picChg>
        <pc:picChg chg="add mod">
          <ac:chgData name="Elise VINCENT" userId="S::evincent@agir-h.org::47c58426-a902-4def-be3d-dcef75a43c4f" providerId="AD" clId="Web-{DA07B387-4C72-1D45-F83D-7F1DC9F534DC}" dt="2024-07-08T14:45:30.465" v="1722" actId="14100"/>
          <ac:picMkLst>
            <pc:docMk/>
            <pc:sldMk cId="2633184470" sldId="534"/>
            <ac:picMk id="23" creationId="{D5696F5D-081E-CDB5-ECEA-B03F6ED259B0}"/>
          </ac:picMkLst>
        </pc:picChg>
        <pc:picChg chg="add mod ord">
          <ac:chgData name="Elise VINCENT" userId="S::evincent@agir-h.org::47c58426-a902-4def-be3d-dcef75a43c4f" providerId="AD" clId="Web-{DA07B387-4C72-1D45-F83D-7F1DC9F534DC}" dt="2024-07-08T14:45:41.840" v="1724" actId="1076"/>
          <ac:picMkLst>
            <pc:docMk/>
            <pc:sldMk cId="2633184470" sldId="534"/>
            <ac:picMk id="24" creationId="{A604A6B5-DFC2-D9EB-7307-82C5DCF40C1E}"/>
          </ac:picMkLst>
        </pc:picChg>
      </pc:sldChg>
      <pc:sldChg chg="new del">
        <pc:chgData name="Elise VINCENT" userId="S::evincent@agir-h.org::47c58426-a902-4def-be3d-dcef75a43c4f" providerId="AD" clId="Web-{DA07B387-4C72-1D45-F83D-7F1DC9F534DC}" dt="2024-07-08T14:27:54.790" v="1512"/>
        <pc:sldMkLst>
          <pc:docMk/>
          <pc:sldMk cId="3009475002" sldId="534"/>
        </pc:sldMkLst>
      </pc:sldChg>
      <pc:sldChg chg="addSp delSp modSp add del ord replId">
        <pc:chgData name="Elise VINCENT" userId="S::evincent@agir-h.org::47c58426-a902-4def-be3d-dcef75a43c4f" providerId="AD" clId="Web-{DA07B387-4C72-1D45-F83D-7F1DC9F534DC}" dt="2024-07-08T14:28:10.478" v="1516"/>
        <pc:sldMkLst>
          <pc:docMk/>
          <pc:sldMk cId="3388060733" sldId="534"/>
        </pc:sldMkLst>
        <pc:spChg chg="del">
          <ac:chgData name="Elise VINCENT" userId="S::evincent@agir-h.org::47c58426-a902-4def-be3d-dcef75a43c4f" providerId="AD" clId="Web-{DA07B387-4C72-1D45-F83D-7F1DC9F534DC}" dt="2024-07-08T14:28:07.290" v="1515"/>
          <ac:spMkLst>
            <pc:docMk/>
            <pc:sldMk cId="3388060733" sldId="534"/>
            <ac:spMk id="2" creationId="{00000000-0000-0000-0000-000000000000}"/>
          </ac:spMkLst>
        </pc:spChg>
        <pc:spChg chg="add mod">
          <ac:chgData name="Elise VINCENT" userId="S::evincent@agir-h.org::47c58426-a902-4def-be3d-dcef75a43c4f" providerId="AD" clId="Web-{DA07B387-4C72-1D45-F83D-7F1DC9F534DC}" dt="2024-07-08T14:28:07.290" v="1515"/>
          <ac:spMkLst>
            <pc:docMk/>
            <pc:sldMk cId="3388060733" sldId="534"/>
            <ac:spMk id="4" creationId="{853B7238-3A45-298E-C3EC-BCBB262FDE07}"/>
          </ac:spMkLst>
        </pc:spChg>
      </pc:sldChg>
      <pc:sldChg chg="add del replId">
        <pc:chgData name="Elise VINCENT" userId="S::evincent@agir-h.org::47c58426-a902-4def-be3d-dcef75a43c4f" providerId="AD" clId="Web-{DA07B387-4C72-1D45-F83D-7F1DC9F534DC}" dt="2024-07-08T14:28:31.462" v="1528"/>
        <pc:sldMkLst>
          <pc:docMk/>
          <pc:sldMk cId="1725252184" sldId="535"/>
        </pc:sldMkLst>
      </pc:sldChg>
      <pc:sldChg chg="addSp modSp add replId">
        <pc:chgData name="Elise VINCENT" userId="S::evincent@agir-h.org::47c58426-a902-4def-be3d-dcef75a43c4f" providerId="AD" clId="Web-{DA07B387-4C72-1D45-F83D-7F1DC9F534DC}" dt="2024-07-08T14:46:04.293" v="1726"/>
        <pc:sldMkLst>
          <pc:docMk/>
          <pc:sldMk cId="1962394629" sldId="535"/>
        </pc:sldMkLst>
        <pc:picChg chg="mod">
          <ac:chgData name="Elise VINCENT" userId="S::evincent@agir-h.org::47c58426-a902-4def-be3d-dcef75a43c4f" providerId="AD" clId="Web-{DA07B387-4C72-1D45-F83D-7F1DC9F534DC}" dt="2024-07-08T14:46:04.293" v="1726"/>
          <ac:picMkLst>
            <pc:docMk/>
            <pc:sldMk cId="1962394629" sldId="535"/>
            <ac:picMk id="2" creationId="{1223D504-954D-C032-649E-F188C6FC8ACB}"/>
          </ac:picMkLst>
        </pc:picChg>
        <pc:picChg chg="add mod">
          <ac:chgData name="Elise VINCENT" userId="S::evincent@agir-h.org::47c58426-a902-4def-be3d-dcef75a43c4f" providerId="AD" clId="Web-{DA07B387-4C72-1D45-F83D-7F1DC9F534DC}" dt="2024-07-08T14:32:32.572" v="1569"/>
          <ac:picMkLst>
            <pc:docMk/>
            <pc:sldMk cId="1962394629" sldId="535"/>
            <ac:picMk id="4" creationId="{24337B8C-1FCB-F70F-48FB-23F024C14D35}"/>
          </ac:picMkLst>
        </pc:picChg>
      </pc:sldChg>
      <pc:sldChg chg="modSp add replId">
        <pc:chgData name="Elise VINCENT" userId="S::evincent@agir-h.org::47c58426-a902-4def-be3d-dcef75a43c4f" providerId="AD" clId="Web-{DA07B387-4C72-1D45-F83D-7F1DC9F534DC}" dt="2024-07-08T14:45:57.996" v="1725"/>
        <pc:sldMkLst>
          <pc:docMk/>
          <pc:sldMk cId="1603446957" sldId="536"/>
        </pc:sldMkLst>
        <pc:picChg chg="mod">
          <ac:chgData name="Elise VINCENT" userId="S::evincent@agir-h.org::47c58426-a902-4def-be3d-dcef75a43c4f" providerId="AD" clId="Web-{DA07B387-4C72-1D45-F83D-7F1DC9F534DC}" dt="2024-07-08T14:45:57.996" v="1725"/>
          <ac:picMkLst>
            <pc:docMk/>
            <pc:sldMk cId="1603446957" sldId="536"/>
            <ac:picMk id="6" creationId="{CC4FE237-81BF-D418-15B9-07741B4FB76B}"/>
          </ac:picMkLst>
        </pc:picChg>
      </pc:sldChg>
      <pc:sldChg chg="add replId">
        <pc:chgData name="Elise VINCENT" userId="S::evincent@agir-h.org::47c58426-a902-4def-be3d-dcef75a43c4f" providerId="AD" clId="Web-{DA07B387-4C72-1D45-F83D-7F1DC9F534DC}" dt="2024-07-08T14:36:26.807" v="1612"/>
        <pc:sldMkLst>
          <pc:docMk/>
          <pc:sldMk cId="2133436244" sldId="537"/>
        </pc:sldMkLst>
      </pc:sldChg>
      <pc:sldChg chg="add replId">
        <pc:chgData name="Elise VINCENT" userId="S::evincent@agir-h.org::47c58426-a902-4def-be3d-dcef75a43c4f" providerId="AD" clId="Web-{DA07B387-4C72-1D45-F83D-7F1DC9F534DC}" dt="2024-07-08T14:43:01.902" v="1700"/>
        <pc:sldMkLst>
          <pc:docMk/>
          <pc:sldMk cId="2143427563" sldId="538"/>
        </pc:sldMkLst>
      </pc:sldChg>
      <pc:sldChg chg="addSp delSp modSp add replId">
        <pc:chgData name="Elise VINCENT" userId="S::evincent@agir-h.org::47c58426-a902-4def-be3d-dcef75a43c4f" providerId="AD" clId="Web-{DA07B387-4C72-1D45-F83D-7F1DC9F534DC}" dt="2024-07-08T15:31:00.881" v="1942" actId="20577"/>
        <pc:sldMkLst>
          <pc:docMk/>
          <pc:sldMk cId="2163503067" sldId="539"/>
        </pc:sldMkLst>
        <pc:spChg chg="mod">
          <ac:chgData name="Elise VINCENT" userId="S::evincent@agir-h.org::47c58426-a902-4def-be3d-dcef75a43c4f" providerId="AD" clId="Web-{DA07B387-4C72-1D45-F83D-7F1DC9F534DC}" dt="2024-07-08T15:31:00.881" v="1942" actId="20577"/>
          <ac:spMkLst>
            <pc:docMk/>
            <pc:sldMk cId="2163503067" sldId="539"/>
            <ac:spMk id="3" creationId="{E8800A0C-E6DA-E6F2-A9EA-F2B77F114CE0}"/>
          </ac:spMkLst>
        </pc:spChg>
        <pc:spChg chg="del mod">
          <ac:chgData name="Elise VINCENT" userId="S::evincent@agir-h.org::47c58426-a902-4def-be3d-dcef75a43c4f" providerId="AD" clId="Web-{DA07B387-4C72-1D45-F83D-7F1DC9F534DC}" dt="2024-07-08T15:30:37.116" v="1930"/>
          <ac:spMkLst>
            <pc:docMk/>
            <pc:sldMk cId="2163503067" sldId="539"/>
            <ac:spMk id="14" creationId="{2AAEAC73-D432-36CB-0264-B29744D1D3DA}"/>
          </ac:spMkLst>
        </pc:spChg>
        <pc:picChg chg="add mod">
          <ac:chgData name="Elise VINCENT" userId="S::evincent@agir-h.org::47c58426-a902-4def-be3d-dcef75a43c4f" providerId="AD" clId="Web-{DA07B387-4C72-1D45-F83D-7F1DC9F534DC}" dt="2024-07-08T15:30:20.616" v="1921"/>
          <ac:picMkLst>
            <pc:docMk/>
            <pc:sldMk cId="2163503067" sldId="539"/>
            <ac:picMk id="2" creationId="{D1576732-641D-372C-F088-69DE7092A80C}"/>
          </ac:picMkLst>
        </pc:picChg>
        <pc:picChg chg="del">
          <ac:chgData name="Elise VINCENT" userId="S::evincent@agir-h.org::47c58426-a902-4def-be3d-dcef75a43c4f" providerId="AD" clId="Web-{DA07B387-4C72-1D45-F83D-7F1DC9F534DC}" dt="2024-07-08T15:30:03.350" v="1915"/>
          <ac:picMkLst>
            <pc:docMk/>
            <pc:sldMk cId="2163503067" sldId="539"/>
            <ac:picMk id="6" creationId="{4766B017-6099-F0D1-DBF5-6835A059282F}"/>
          </ac:picMkLst>
        </pc:picChg>
        <pc:picChg chg="del">
          <ac:chgData name="Elise VINCENT" userId="S::evincent@agir-h.org::47c58426-a902-4def-be3d-dcef75a43c4f" providerId="AD" clId="Web-{DA07B387-4C72-1D45-F83D-7F1DC9F534DC}" dt="2024-07-08T15:30:04.163" v="1916"/>
          <ac:picMkLst>
            <pc:docMk/>
            <pc:sldMk cId="2163503067" sldId="539"/>
            <ac:picMk id="11" creationId="{5263D8D4-AD30-E175-BD28-6D9A3E7C46A5}"/>
          </ac:picMkLst>
        </pc:picChg>
        <pc:picChg chg="del">
          <ac:chgData name="Elise VINCENT" userId="S::evincent@agir-h.org::47c58426-a902-4def-be3d-dcef75a43c4f" providerId="AD" clId="Web-{DA07B387-4C72-1D45-F83D-7F1DC9F534DC}" dt="2024-07-08T15:30:25.397" v="1922"/>
          <ac:picMkLst>
            <pc:docMk/>
            <pc:sldMk cId="2163503067" sldId="539"/>
            <ac:picMk id="13" creationId="{3C978E7C-8404-F959-3634-EC167902B5E9}"/>
          </ac:picMkLst>
        </pc:picChg>
        <pc:picChg chg="del">
          <ac:chgData name="Elise VINCENT" userId="S::evincent@agir-h.org::47c58426-a902-4def-be3d-dcef75a43c4f" providerId="AD" clId="Web-{DA07B387-4C72-1D45-F83D-7F1DC9F534DC}" dt="2024-07-08T15:30:04.725" v="1917"/>
          <ac:picMkLst>
            <pc:docMk/>
            <pc:sldMk cId="2163503067" sldId="539"/>
            <ac:picMk id="15" creationId="{A2DFFA66-516B-B35A-0071-964FCDD52D61}"/>
          </ac:picMkLst>
        </pc:picChg>
      </pc:sldChg>
      <pc:sldChg chg="delSp modSp add ord replId">
        <pc:chgData name="Elise VINCENT" userId="S::evincent@agir-h.org::47c58426-a902-4def-be3d-dcef75a43c4f" providerId="AD" clId="Web-{DA07B387-4C72-1D45-F83D-7F1DC9F534DC}" dt="2024-07-08T15:32:11.553" v="1968"/>
        <pc:sldMkLst>
          <pc:docMk/>
          <pc:sldMk cId="571041917" sldId="540"/>
        </pc:sldMkLst>
        <pc:spChg chg="mod">
          <ac:chgData name="Elise VINCENT" userId="S::evincent@agir-h.org::47c58426-a902-4def-be3d-dcef75a43c4f" providerId="AD" clId="Web-{DA07B387-4C72-1D45-F83D-7F1DC9F534DC}" dt="2024-07-08T15:31:31.007" v="1946" actId="20577"/>
          <ac:spMkLst>
            <pc:docMk/>
            <pc:sldMk cId="571041917" sldId="540"/>
            <ac:spMk id="3" creationId="{E8800A0C-E6DA-E6F2-A9EA-F2B77F114CE0}"/>
          </ac:spMkLst>
        </pc:spChg>
        <pc:spChg chg="mod">
          <ac:chgData name="Elise VINCENT" userId="S::evincent@agir-h.org::47c58426-a902-4def-be3d-dcef75a43c4f" providerId="AD" clId="Web-{DA07B387-4C72-1D45-F83D-7F1DC9F534DC}" dt="2024-07-08T15:32:06.850" v="1965" actId="20577"/>
          <ac:spMkLst>
            <pc:docMk/>
            <pc:sldMk cId="571041917" sldId="540"/>
            <ac:spMk id="5" creationId="{E39B5DDB-33B3-E6EA-EDFC-30EEB5004AA4}"/>
          </ac:spMkLst>
        </pc:spChg>
        <pc:picChg chg="del">
          <ac:chgData name="Elise VINCENT" userId="S::evincent@agir-h.org::47c58426-a902-4def-be3d-dcef75a43c4f" providerId="AD" clId="Web-{DA07B387-4C72-1D45-F83D-7F1DC9F534DC}" dt="2024-07-08T15:32:08.319" v="1966"/>
          <ac:picMkLst>
            <pc:docMk/>
            <pc:sldMk cId="571041917" sldId="540"/>
            <ac:picMk id="6" creationId="{4766B017-6099-F0D1-DBF5-6835A059282F}"/>
          </ac:picMkLst>
        </pc:picChg>
        <pc:picChg chg="del">
          <ac:chgData name="Elise VINCENT" userId="S::evincent@agir-h.org::47c58426-a902-4def-be3d-dcef75a43c4f" providerId="AD" clId="Web-{DA07B387-4C72-1D45-F83D-7F1DC9F534DC}" dt="2024-07-08T15:32:09.522" v="1967"/>
          <ac:picMkLst>
            <pc:docMk/>
            <pc:sldMk cId="571041917" sldId="540"/>
            <ac:picMk id="11" creationId="{5263D8D4-AD30-E175-BD28-6D9A3E7C46A5}"/>
          </ac:picMkLst>
        </pc:picChg>
        <pc:picChg chg="del">
          <ac:chgData name="Elise VINCENT" userId="S::evincent@agir-h.org::47c58426-a902-4def-be3d-dcef75a43c4f" providerId="AD" clId="Web-{DA07B387-4C72-1D45-F83D-7F1DC9F534DC}" dt="2024-07-08T15:32:11.553" v="1968"/>
          <ac:picMkLst>
            <pc:docMk/>
            <pc:sldMk cId="571041917" sldId="540"/>
            <ac:picMk id="15" creationId="{A2DFFA66-516B-B35A-0071-964FCDD52D61}"/>
          </ac:picMkLst>
        </pc:picChg>
      </pc:sldChg>
    </pc:docChg>
  </pc:docChgLst>
  <pc:docChgLst>
    <pc:chgData name="Amandine BONNEFOY  - Agirh" userId="S::abonnefoy@agir-h.org::53024baf-b7d1-4378-8baa-265d6397447e" providerId="AD" clId="Web-{39378014-CBA1-48B4-755D-8782D5F41525}"/>
    <pc:docChg chg="addSld modSld sldOrd">
      <pc:chgData name="Amandine BONNEFOY  - Agirh" userId="S::abonnefoy@agir-h.org::53024baf-b7d1-4378-8baa-265d6397447e" providerId="AD" clId="Web-{39378014-CBA1-48B4-755D-8782D5F41525}" dt="2022-09-21T08:58:34.489" v="97" actId="20577"/>
      <pc:docMkLst>
        <pc:docMk/>
      </pc:docMkLst>
      <pc:sldChg chg="modSp">
        <pc:chgData name="Amandine BONNEFOY  - Agirh" userId="S::abonnefoy@agir-h.org::53024baf-b7d1-4378-8baa-265d6397447e" providerId="AD" clId="Web-{39378014-CBA1-48B4-755D-8782D5F41525}" dt="2022-09-21T08:48:33.829" v="1"/>
        <pc:sldMkLst>
          <pc:docMk/>
          <pc:sldMk cId="916221194" sldId="471"/>
        </pc:sldMkLst>
        <pc:graphicFrameChg chg="mod modGraphic">
          <ac:chgData name="Amandine BONNEFOY  - Agirh" userId="S::abonnefoy@agir-h.org::53024baf-b7d1-4378-8baa-265d6397447e" providerId="AD" clId="Web-{39378014-CBA1-48B4-755D-8782D5F41525}" dt="2022-09-21T08:48:33.829" v="1"/>
          <ac:graphicFrameMkLst>
            <pc:docMk/>
            <pc:sldMk cId="916221194" sldId="471"/>
            <ac:graphicFrameMk id="4" creationId="{00000000-0000-0000-0000-000000000000}"/>
          </ac:graphicFrameMkLst>
        </pc:graphicFrameChg>
      </pc:sldChg>
      <pc:sldChg chg="modSp">
        <pc:chgData name="Amandine BONNEFOY  - Agirh" userId="S::abonnefoy@agir-h.org::53024baf-b7d1-4378-8baa-265d6397447e" providerId="AD" clId="Web-{39378014-CBA1-48B4-755D-8782D5F41525}" dt="2022-09-21T08:49:41.706" v="47" actId="20577"/>
        <pc:sldMkLst>
          <pc:docMk/>
          <pc:sldMk cId="3880535266" sldId="473"/>
        </pc:sldMkLst>
        <pc:spChg chg="mod">
          <ac:chgData name="Amandine BONNEFOY  - Agirh" userId="S::abonnefoy@agir-h.org::53024baf-b7d1-4378-8baa-265d6397447e" providerId="AD" clId="Web-{39378014-CBA1-48B4-755D-8782D5F41525}" dt="2022-09-21T08:49:41.706" v="47" actId="20577"/>
          <ac:spMkLst>
            <pc:docMk/>
            <pc:sldMk cId="3880535266" sldId="473"/>
            <ac:spMk id="6" creationId="{00000000-0000-0000-0000-000000000000}"/>
          </ac:spMkLst>
        </pc:spChg>
      </pc:sldChg>
      <pc:sldChg chg="modSp">
        <pc:chgData name="Amandine BONNEFOY  - Agirh" userId="S::abonnefoy@agir-h.org::53024baf-b7d1-4378-8baa-265d6397447e" providerId="AD" clId="Web-{39378014-CBA1-48B4-755D-8782D5F41525}" dt="2022-09-21T08:50:31.958" v="49" actId="20577"/>
        <pc:sldMkLst>
          <pc:docMk/>
          <pc:sldMk cId="3595320940" sldId="475"/>
        </pc:sldMkLst>
        <pc:spChg chg="mod">
          <ac:chgData name="Amandine BONNEFOY  - Agirh" userId="S::abonnefoy@agir-h.org::53024baf-b7d1-4378-8baa-265d6397447e" providerId="AD" clId="Web-{39378014-CBA1-48B4-755D-8782D5F41525}" dt="2022-09-21T08:50:31.958" v="49" actId="20577"/>
          <ac:spMkLst>
            <pc:docMk/>
            <pc:sldMk cId="3595320940" sldId="475"/>
            <ac:spMk id="2" creationId="{00000000-0000-0000-0000-000000000000}"/>
          </ac:spMkLst>
        </pc:spChg>
      </pc:sldChg>
      <pc:sldChg chg="addSp delSp modSp">
        <pc:chgData name="Amandine BONNEFOY  - Agirh" userId="S::abonnefoy@agir-h.org::53024baf-b7d1-4378-8baa-265d6397447e" providerId="AD" clId="Web-{39378014-CBA1-48B4-755D-8782D5F41525}" dt="2022-09-21T08:54:36.137" v="81" actId="20577"/>
        <pc:sldMkLst>
          <pc:docMk/>
          <pc:sldMk cId="2747726855" sldId="476"/>
        </pc:sldMkLst>
        <pc:spChg chg="del">
          <ac:chgData name="Amandine BONNEFOY  - Agirh" userId="S::abonnefoy@agir-h.org::53024baf-b7d1-4378-8baa-265d6397447e" providerId="AD" clId="Web-{39378014-CBA1-48B4-755D-8782D5F41525}" dt="2022-09-21T08:51:18.068" v="53"/>
          <ac:spMkLst>
            <pc:docMk/>
            <pc:sldMk cId="2747726855" sldId="476"/>
            <ac:spMk id="6" creationId="{00000000-0000-0000-0000-000000000000}"/>
          </ac:spMkLst>
        </pc:spChg>
        <pc:spChg chg="mod">
          <ac:chgData name="Amandine BONNEFOY  - Agirh" userId="S::abonnefoy@agir-h.org::53024baf-b7d1-4378-8baa-265d6397447e" providerId="AD" clId="Web-{39378014-CBA1-48B4-755D-8782D5F41525}" dt="2022-09-21T08:54:36.137" v="81" actId="20577"/>
          <ac:spMkLst>
            <pc:docMk/>
            <pc:sldMk cId="2747726855" sldId="476"/>
            <ac:spMk id="7" creationId="{00000000-0000-0000-0000-000000000000}"/>
          </ac:spMkLst>
        </pc:spChg>
        <pc:picChg chg="add mod">
          <ac:chgData name="Amandine BONNEFOY  - Agirh" userId="S::abonnefoy@agir-h.org::53024baf-b7d1-4378-8baa-265d6397447e" providerId="AD" clId="Web-{39378014-CBA1-48B4-755D-8782D5F41525}" dt="2022-09-21T08:53:27.619" v="69" actId="14100"/>
          <ac:picMkLst>
            <pc:docMk/>
            <pc:sldMk cId="2747726855" sldId="476"/>
            <ac:picMk id="2" creationId="{895B369B-7711-22FC-3F48-583CA680C6FF}"/>
          </ac:picMkLst>
        </pc:picChg>
        <pc:picChg chg="add mod ord">
          <ac:chgData name="Amandine BONNEFOY  - Agirh" userId="S::abonnefoy@agir-h.org::53024baf-b7d1-4378-8baa-265d6397447e" providerId="AD" clId="Web-{39378014-CBA1-48B4-755D-8782D5F41525}" dt="2022-09-21T08:54:08.183" v="73" actId="1076"/>
          <ac:picMkLst>
            <pc:docMk/>
            <pc:sldMk cId="2747726855" sldId="476"/>
            <ac:picMk id="4" creationId="{DB344B8F-4589-455F-1695-86166054C9C7}"/>
          </ac:picMkLst>
        </pc:picChg>
        <pc:picChg chg="del">
          <ac:chgData name="Amandine BONNEFOY  - Agirh" userId="S::abonnefoy@agir-h.org::53024baf-b7d1-4378-8baa-265d6397447e" providerId="AD" clId="Web-{39378014-CBA1-48B4-755D-8782D5F41525}" dt="2022-09-21T08:51:20.350" v="54"/>
          <ac:picMkLst>
            <pc:docMk/>
            <pc:sldMk cId="2747726855" sldId="476"/>
            <ac:picMk id="5" creationId="{00000000-0000-0000-0000-000000000000}"/>
          </ac:picMkLst>
        </pc:picChg>
      </pc:sldChg>
      <pc:sldChg chg="modSp">
        <pc:chgData name="Amandine BONNEFOY  - Agirh" userId="S::abonnefoy@agir-h.org::53024baf-b7d1-4378-8baa-265d6397447e" providerId="AD" clId="Web-{39378014-CBA1-48B4-755D-8782D5F41525}" dt="2022-09-21T08:58:34.489" v="97" actId="20577"/>
        <pc:sldMkLst>
          <pc:docMk/>
          <pc:sldMk cId="3657974358" sldId="481"/>
        </pc:sldMkLst>
        <pc:spChg chg="mod">
          <ac:chgData name="Amandine BONNEFOY  - Agirh" userId="S::abonnefoy@agir-h.org::53024baf-b7d1-4378-8baa-265d6397447e" providerId="AD" clId="Web-{39378014-CBA1-48B4-755D-8782D5F41525}" dt="2022-09-21T08:58:34.489" v="97" actId="20577"/>
          <ac:spMkLst>
            <pc:docMk/>
            <pc:sldMk cId="3657974358" sldId="481"/>
            <ac:spMk id="5" creationId="{00000000-0000-0000-0000-000000000000}"/>
          </ac:spMkLst>
        </pc:spChg>
      </pc:sldChg>
      <pc:sldChg chg="modSp add ord replId">
        <pc:chgData name="Amandine BONNEFOY  - Agirh" userId="S::abonnefoy@agir-h.org::53024baf-b7d1-4378-8baa-265d6397447e" providerId="AD" clId="Web-{39378014-CBA1-48B4-755D-8782D5F41525}" dt="2022-09-21T08:51:14.053" v="52"/>
        <pc:sldMkLst>
          <pc:docMk/>
          <pc:sldMk cId="709957516" sldId="485"/>
        </pc:sldMkLst>
        <pc:spChg chg="mod">
          <ac:chgData name="Amandine BONNEFOY  - Agirh" userId="S::abonnefoy@agir-h.org::53024baf-b7d1-4378-8baa-265d6397447e" providerId="AD" clId="Web-{39378014-CBA1-48B4-755D-8782D5F41525}" dt="2022-09-21T08:51:10.818" v="51" actId="20577"/>
          <ac:spMkLst>
            <pc:docMk/>
            <pc:sldMk cId="709957516" sldId="485"/>
            <ac:spMk id="6" creationId="{00000000-0000-0000-0000-000000000000}"/>
          </ac:spMkLst>
        </pc:spChg>
      </pc:sldChg>
      <pc:sldChg chg="addSp delSp modSp add replId">
        <pc:chgData name="Amandine BONNEFOY  - Agirh" userId="S::abonnefoy@agir-h.org::53024baf-b7d1-4378-8baa-265d6397447e" providerId="AD" clId="Web-{39378014-CBA1-48B4-755D-8782D5F41525}" dt="2022-09-21T08:56:45.876" v="96" actId="1076"/>
        <pc:sldMkLst>
          <pc:docMk/>
          <pc:sldMk cId="2871113478" sldId="486"/>
        </pc:sldMkLst>
        <pc:spChg chg="mod">
          <ac:chgData name="Amandine BONNEFOY  - Agirh" userId="S::abonnefoy@agir-h.org::53024baf-b7d1-4378-8baa-265d6397447e" providerId="AD" clId="Web-{39378014-CBA1-48B4-755D-8782D5F41525}" dt="2022-09-21T08:54:45.091" v="87" actId="20577"/>
          <ac:spMkLst>
            <pc:docMk/>
            <pc:sldMk cId="2871113478" sldId="486"/>
            <ac:spMk id="7" creationId="{00000000-0000-0000-0000-000000000000}"/>
          </ac:spMkLst>
        </pc:spChg>
        <pc:picChg chg="del">
          <ac:chgData name="Amandine BONNEFOY  - Agirh" userId="S::abonnefoy@agir-h.org::53024baf-b7d1-4378-8baa-265d6397447e" providerId="AD" clId="Web-{39378014-CBA1-48B4-755D-8782D5F41525}" dt="2022-09-21T08:54:18.590" v="75"/>
          <ac:picMkLst>
            <pc:docMk/>
            <pc:sldMk cId="2871113478" sldId="486"/>
            <ac:picMk id="2" creationId="{895B369B-7711-22FC-3F48-583CA680C6FF}"/>
          </ac:picMkLst>
        </pc:picChg>
        <pc:picChg chg="del">
          <ac:chgData name="Amandine BONNEFOY  - Agirh" userId="S::abonnefoy@agir-h.org::53024baf-b7d1-4378-8baa-265d6397447e" providerId="AD" clId="Web-{39378014-CBA1-48B4-755D-8782D5F41525}" dt="2022-09-21T08:54:19.746" v="76"/>
          <ac:picMkLst>
            <pc:docMk/>
            <pc:sldMk cId="2871113478" sldId="486"/>
            <ac:picMk id="4" creationId="{DB344B8F-4589-455F-1695-86166054C9C7}"/>
          </ac:picMkLst>
        </pc:picChg>
        <pc:picChg chg="add mod">
          <ac:chgData name="Amandine BONNEFOY  - Agirh" userId="S::abonnefoy@agir-h.org::53024baf-b7d1-4378-8baa-265d6397447e" providerId="AD" clId="Web-{39378014-CBA1-48B4-755D-8782D5F41525}" dt="2022-09-21T08:56:45.876" v="96" actId="1076"/>
          <ac:picMkLst>
            <pc:docMk/>
            <pc:sldMk cId="2871113478" sldId="486"/>
            <ac:picMk id="5" creationId="{C4F89A40-B7F0-1502-6B26-272A432A1F6F}"/>
          </ac:picMkLst>
        </pc:picChg>
        <pc:picChg chg="add mod ord">
          <ac:chgData name="Amandine BONNEFOY  - Agirh" userId="S::abonnefoy@agir-h.org::53024baf-b7d1-4378-8baa-265d6397447e" providerId="AD" clId="Web-{39378014-CBA1-48B4-755D-8782D5F41525}" dt="2022-09-21T08:56:44.266" v="95"/>
          <ac:picMkLst>
            <pc:docMk/>
            <pc:sldMk cId="2871113478" sldId="486"/>
            <ac:picMk id="6" creationId="{302DB864-F41B-C547-786E-74380BD5760B}"/>
          </ac:picMkLst>
        </pc:picChg>
      </pc:sldChg>
    </pc:docChg>
  </pc:docChgLst>
  <pc:docChgLst>
    <pc:chgData name="Amandine BONNEFOY  - Agirh" userId="S::abonnefoy@agir-h.org::53024baf-b7d1-4378-8baa-265d6397447e" providerId="AD" clId="Web-{CE875150-E5CD-6ABF-5FC0-C5E8B32274BA}"/>
    <pc:docChg chg="modSld">
      <pc:chgData name="Amandine BONNEFOY  - Agirh" userId="S::abonnefoy@agir-h.org::53024baf-b7d1-4378-8baa-265d6397447e" providerId="AD" clId="Web-{CE875150-E5CD-6ABF-5FC0-C5E8B32274BA}" dt="2022-09-22T09:01:05.426" v="113" actId="20577"/>
      <pc:docMkLst>
        <pc:docMk/>
      </pc:docMkLst>
      <pc:sldChg chg="modSp">
        <pc:chgData name="Amandine BONNEFOY  - Agirh" userId="S::abonnefoy@agir-h.org::53024baf-b7d1-4378-8baa-265d6397447e" providerId="AD" clId="Web-{CE875150-E5CD-6ABF-5FC0-C5E8B32274BA}" dt="2022-09-22T08:58:49.252" v="17" actId="20577"/>
        <pc:sldMkLst>
          <pc:docMk/>
          <pc:sldMk cId="91797848" sldId="464"/>
        </pc:sldMkLst>
        <pc:spChg chg="mod">
          <ac:chgData name="Amandine BONNEFOY  - Agirh" userId="S::abonnefoy@agir-h.org::53024baf-b7d1-4378-8baa-265d6397447e" providerId="AD" clId="Web-{CE875150-E5CD-6ABF-5FC0-C5E8B32274BA}" dt="2022-09-22T08:58:49.252" v="17" actId="20577"/>
          <ac:spMkLst>
            <pc:docMk/>
            <pc:sldMk cId="91797848" sldId="464"/>
            <ac:spMk id="2" creationId="{00000000-0000-0000-0000-000000000000}"/>
          </ac:spMkLst>
        </pc:spChg>
      </pc:sldChg>
      <pc:sldChg chg="modSp">
        <pc:chgData name="Amandine BONNEFOY  - Agirh" userId="S::abonnefoy@agir-h.org::53024baf-b7d1-4378-8baa-265d6397447e" providerId="AD" clId="Web-{CE875150-E5CD-6ABF-5FC0-C5E8B32274BA}" dt="2022-09-22T08:58:05.471" v="0" actId="20577"/>
        <pc:sldMkLst>
          <pc:docMk/>
          <pc:sldMk cId="3595320940" sldId="475"/>
        </pc:sldMkLst>
        <pc:spChg chg="mod">
          <ac:chgData name="Amandine BONNEFOY  - Agirh" userId="S::abonnefoy@agir-h.org::53024baf-b7d1-4378-8baa-265d6397447e" providerId="AD" clId="Web-{CE875150-E5CD-6ABF-5FC0-C5E8B32274BA}" dt="2022-09-22T08:58:05.471" v="0" actId="20577"/>
          <ac:spMkLst>
            <pc:docMk/>
            <pc:sldMk cId="3595320940" sldId="475"/>
            <ac:spMk id="2" creationId="{00000000-0000-0000-0000-000000000000}"/>
          </ac:spMkLst>
        </pc:spChg>
      </pc:sldChg>
      <pc:sldChg chg="modSp">
        <pc:chgData name="Amandine BONNEFOY  - Agirh" userId="S::abonnefoy@agir-h.org::53024baf-b7d1-4378-8baa-265d6397447e" providerId="AD" clId="Web-{CE875150-E5CD-6ABF-5FC0-C5E8B32274BA}" dt="2022-09-22T08:58:19.940" v="3" actId="20577"/>
        <pc:sldMkLst>
          <pc:docMk/>
          <pc:sldMk cId="4210621224" sldId="477"/>
        </pc:sldMkLst>
        <pc:spChg chg="mod">
          <ac:chgData name="Amandine BONNEFOY  - Agirh" userId="S::abonnefoy@agir-h.org::53024baf-b7d1-4378-8baa-265d6397447e" providerId="AD" clId="Web-{CE875150-E5CD-6ABF-5FC0-C5E8B32274BA}" dt="2022-09-22T08:58:19.940" v="3" actId="20577"/>
          <ac:spMkLst>
            <pc:docMk/>
            <pc:sldMk cId="4210621224" sldId="477"/>
            <ac:spMk id="2" creationId="{00000000-0000-0000-0000-000000000000}"/>
          </ac:spMkLst>
        </pc:spChg>
      </pc:sldChg>
      <pc:sldChg chg="modSp">
        <pc:chgData name="Amandine BONNEFOY  - Agirh" userId="S::abonnefoy@agir-h.org::53024baf-b7d1-4378-8baa-265d6397447e" providerId="AD" clId="Web-{CE875150-E5CD-6ABF-5FC0-C5E8B32274BA}" dt="2022-09-22T08:59:29.800" v="34" actId="20577"/>
        <pc:sldMkLst>
          <pc:docMk/>
          <pc:sldMk cId="2318751518" sldId="480"/>
        </pc:sldMkLst>
        <pc:spChg chg="mod">
          <ac:chgData name="Amandine BONNEFOY  - Agirh" userId="S::abonnefoy@agir-h.org::53024baf-b7d1-4378-8baa-265d6397447e" providerId="AD" clId="Web-{CE875150-E5CD-6ABF-5FC0-C5E8B32274BA}" dt="2022-09-22T08:59:29.800" v="34" actId="20577"/>
          <ac:spMkLst>
            <pc:docMk/>
            <pc:sldMk cId="2318751518" sldId="480"/>
            <ac:spMk id="7" creationId="{00000000-0000-0000-0000-000000000000}"/>
          </ac:spMkLst>
        </pc:spChg>
      </pc:sldChg>
      <pc:sldChg chg="modSp">
        <pc:chgData name="Amandine BONNEFOY  - Agirh" userId="S::abonnefoy@agir-h.org::53024baf-b7d1-4378-8baa-265d6397447e" providerId="AD" clId="Web-{CE875150-E5CD-6ABF-5FC0-C5E8B32274BA}" dt="2022-09-22T09:00:20.129" v="99" actId="20577"/>
        <pc:sldMkLst>
          <pc:docMk/>
          <pc:sldMk cId="3571117851" sldId="483"/>
        </pc:sldMkLst>
        <pc:spChg chg="mod">
          <ac:chgData name="Amandine BONNEFOY  - Agirh" userId="S::abonnefoy@agir-h.org::53024baf-b7d1-4378-8baa-265d6397447e" providerId="AD" clId="Web-{CE875150-E5CD-6ABF-5FC0-C5E8B32274BA}" dt="2022-09-22T09:00:20.129" v="99" actId="20577"/>
          <ac:spMkLst>
            <pc:docMk/>
            <pc:sldMk cId="3571117851" sldId="483"/>
            <ac:spMk id="2" creationId="{00000000-0000-0000-0000-000000000000}"/>
          </ac:spMkLst>
        </pc:spChg>
        <pc:spChg chg="mod">
          <ac:chgData name="Amandine BONNEFOY  - Agirh" userId="S::abonnefoy@agir-h.org::53024baf-b7d1-4378-8baa-265d6397447e" providerId="AD" clId="Web-{CE875150-E5CD-6ABF-5FC0-C5E8B32274BA}" dt="2022-09-22T08:59:42.269" v="35" actId="1076"/>
          <ac:spMkLst>
            <pc:docMk/>
            <pc:sldMk cId="3571117851" sldId="483"/>
            <ac:spMk id="5" creationId="{00000000-0000-0000-0000-000000000000}"/>
          </ac:spMkLst>
        </pc:spChg>
      </pc:sldChg>
      <pc:sldChg chg="modSp">
        <pc:chgData name="Amandine BONNEFOY  - Agirh" userId="S::abonnefoy@agir-h.org::53024baf-b7d1-4378-8baa-265d6397447e" providerId="AD" clId="Web-{CE875150-E5CD-6ABF-5FC0-C5E8B32274BA}" dt="2022-09-22T09:01:05.426" v="113" actId="20577"/>
        <pc:sldMkLst>
          <pc:docMk/>
          <pc:sldMk cId="3574520805" sldId="484"/>
        </pc:sldMkLst>
        <pc:spChg chg="mod">
          <ac:chgData name="Amandine BONNEFOY  - Agirh" userId="S::abonnefoy@agir-h.org::53024baf-b7d1-4378-8baa-265d6397447e" providerId="AD" clId="Web-{CE875150-E5CD-6ABF-5FC0-C5E8B32274BA}" dt="2022-09-22T09:01:05.426" v="113" actId="20577"/>
          <ac:spMkLst>
            <pc:docMk/>
            <pc:sldMk cId="3574520805" sldId="484"/>
            <ac:spMk id="2" creationId="{00000000-0000-0000-0000-000000000000}"/>
          </ac:spMkLst>
        </pc:spChg>
      </pc:sldChg>
      <pc:sldChg chg="modSp">
        <pc:chgData name="Amandine BONNEFOY  - Agirh" userId="S::abonnefoy@agir-h.org::53024baf-b7d1-4378-8baa-265d6397447e" providerId="AD" clId="Web-{CE875150-E5CD-6ABF-5FC0-C5E8B32274BA}" dt="2022-09-22T08:58:16.158" v="2" actId="20577"/>
        <pc:sldMkLst>
          <pc:docMk/>
          <pc:sldMk cId="2871113478" sldId="486"/>
        </pc:sldMkLst>
        <pc:spChg chg="mod">
          <ac:chgData name="Amandine BONNEFOY  - Agirh" userId="S::abonnefoy@agir-h.org::53024baf-b7d1-4378-8baa-265d6397447e" providerId="AD" clId="Web-{CE875150-E5CD-6ABF-5FC0-C5E8B32274BA}" dt="2022-09-22T08:58:16.158" v="2" actId="20577"/>
          <ac:spMkLst>
            <pc:docMk/>
            <pc:sldMk cId="2871113478" sldId="486"/>
            <ac:spMk id="7" creationId="{00000000-0000-0000-0000-000000000000}"/>
          </ac:spMkLst>
        </pc:spChg>
      </pc:sldChg>
    </pc:docChg>
  </pc:docChgLst>
  <pc:docChgLst>
    <pc:chgData name="Elise VINCENT" userId="S::evincent@agir-h.org::47c58426-a902-4def-be3d-dcef75a43c4f" providerId="AD" clId="Web-{D3710659-2F2F-6714-8524-3FA6544B4BF0}"/>
    <pc:docChg chg="modSld">
      <pc:chgData name="Elise VINCENT" userId="S::evincent@agir-h.org::47c58426-a902-4def-be3d-dcef75a43c4f" providerId="AD" clId="Web-{D3710659-2F2F-6714-8524-3FA6544B4BF0}" dt="2024-09-30T09:14:24.680" v="156"/>
      <pc:docMkLst>
        <pc:docMk/>
      </pc:docMkLst>
      <pc:sldChg chg="modNotes">
        <pc:chgData name="Elise VINCENT" userId="S::evincent@agir-h.org::47c58426-a902-4def-be3d-dcef75a43c4f" providerId="AD" clId="Web-{D3710659-2F2F-6714-8524-3FA6544B4BF0}" dt="2024-09-30T09:14:24.680" v="156"/>
        <pc:sldMkLst>
          <pc:docMk/>
          <pc:sldMk cId="1110263344" sldId="549"/>
        </pc:sldMkLst>
      </pc:sldChg>
    </pc:docChg>
  </pc:docChgLst>
  <pc:docChgLst>
    <pc:chgData name="Amandine VEROT  - Agirh" userId="S::averot@agir-h.org::53024baf-b7d1-4378-8baa-265d6397447e" providerId="AD" clId="Web-{9917D63C-4257-2815-FA38-25026E861D53}"/>
    <pc:docChg chg="addSld modSld sldOrd">
      <pc:chgData name="Amandine VEROT  - Agirh" userId="S::averot@agir-h.org::53024baf-b7d1-4378-8baa-265d6397447e" providerId="AD" clId="Web-{9917D63C-4257-2815-FA38-25026E861D53}" dt="2023-08-11T06:34:28.442" v="186"/>
      <pc:docMkLst>
        <pc:docMk/>
      </pc:docMkLst>
      <pc:sldChg chg="ord">
        <pc:chgData name="Amandine VEROT  - Agirh" userId="S::averot@agir-h.org::53024baf-b7d1-4378-8baa-265d6397447e" providerId="AD" clId="Web-{9917D63C-4257-2815-FA38-25026E861D53}" dt="2023-08-11T06:34:25.723" v="185"/>
        <pc:sldMkLst>
          <pc:docMk/>
          <pc:sldMk cId="2964912229" sldId="510"/>
        </pc:sldMkLst>
      </pc:sldChg>
      <pc:sldChg chg="delSp modSp add ord replId">
        <pc:chgData name="Amandine VEROT  - Agirh" userId="S::averot@agir-h.org::53024baf-b7d1-4378-8baa-265d6397447e" providerId="AD" clId="Web-{9917D63C-4257-2815-FA38-25026E861D53}" dt="2023-08-11T06:34:28.442" v="186"/>
        <pc:sldMkLst>
          <pc:docMk/>
          <pc:sldMk cId="828841464" sldId="520"/>
        </pc:sldMkLst>
        <pc:spChg chg="mod">
          <ac:chgData name="Amandine VEROT  - Agirh" userId="S::averot@agir-h.org::53024baf-b7d1-4378-8baa-265d6397447e" providerId="AD" clId="Web-{9917D63C-4257-2815-FA38-25026E861D53}" dt="2023-08-11T06:32:19.891" v="27" actId="20577"/>
          <ac:spMkLst>
            <pc:docMk/>
            <pc:sldMk cId="828841464" sldId="520"/>
            <ac:spMk id="2" creationId="{D46A6707-D952-AB4B-AEA8-DB0D5637E4BC}"/>
          </ac:spMkLst>
        </pc:spChg>
        <pc:picChg chg="del">
          <ac:chgData name="Amandine VEROT  - Agirh" userId="S::averot@agir-h.org::53024baf-b7d1-4378-8baa-265d6397447e" providerId="AD" clId="Web-{9917D63C-4257-2815-FA38-25026E861D53}" dt="2023-08-11T06:32:22.360" v="28"/>
          <ac:picMkLst>
            <pc:docMk/>
            <pc:sldMk cId="828841464" sldId="520"/>
            <ac:picMk id="3" creationId="{00000000-0000-0000-0000-000000000000}"/>
          </ac:picMkLst>
        </pc:picChg>
      </pc:sldChg>
      <pc:sldChg chg="addSp delSp modSp new mod ord setBg">
        <pc:chgData name="Amandine VEROT  - Agirh" userId="S::averot@agir-h.org::53024baf-b7d1-4378-8baa-265d6397447e" providerId="AD" clId="Web-{9917D63C-4257-2815-FA38-25026E861D53}" dt="2023-08-11T06:34:17.067" v="184"/>
        <pc:sldMkLst>
          <pc:docMk/>
          <pc:sldMk cId="1258853932" sldId="521"/>
        </pc:sldMkLst>
        <pc:spChg chg="del">
          <ac:chgData name="Amandine VEROT  - Agirh" userId="S::averot@agir-h.org::53024baf-b7d1-4378-8baa-265d6397447e" providerId="AD" clId="Web-{9917D63C-4257-2815-FA38-25026E861D53}" dt="2023-08-11T06:32:41.892" v="43"/>
          <ac:spMkLst>
            <pc:docMk/>
            <pc:sldMk cId="1258853932" sldId="521"/>
            <ac:spMk id="2" creationId="{A23E63AD-C709-1601-9024-77B62FFC2B7C}"/>
          </ac:spMkLst>
        </pc:spChg>
        <pc:spChg chg="mod">
          <ac:chgData name="Amandine VEROT  - Agirh" userId="S::averot@agir-h.org::53024baf-b7d1-4378-8baa-265d6397447e" providerId="AD" clId="Web-{9917D63C-4257-2815-FA38-25026E861D53}" dt="2023-08-11T06:33:35.409" v="110" actId="1076"/>
          <ac:spMkLst>
            <pc:docMk/>
            <pc:sldMk cId="1258853932" sldId="521"/>
            <ac:spMk id="3" creationId="{AE5A5D49-E008-1097-FB8E-35C59EE6C309}"/>
          </ac:spMkLst>
        </pc:spChg>
        <pc:spChg chg="del">
          <ac:chgData name="Amandine VEROT  - Agirh" userId="S::averot@agir-h.org::53024baf-b7d1-4378-8baa-265d6397447e" providerId="AD" clId="Web-{9917D63C-4257-2815-FA38-25026E861D53}" dt="2023-08-11T06:32:40.736" v="42"/>
          <ac:spMkLst>
            <pc:docMk/>
            <pc:sldMk cId="1258853932" sldId="521"/>
            <ac:spMk id="4" creationId="{BAF2C6E5-9464-D5BB-6EEC-3C86F5915C2D}"/>
          </ac:spMkLst>
        </pc:spChg>
        <pc:spChg chg="add del">
          <ac:chgData name="Amandine VEROT  - Agirh" userId="S::averot@agir-h.org::53024baf-b7d1-4378-8baa-265d6397447e" providerId="AD" clId="Web-{9917D63C-4257-2815-FA38-25026E861D53}" dt="2023-08-11T06:33:24.753" v="109"/>
          <ac:spMkLst>
            <pc:docMk/>
            <pc:sldMk cId="1258853932" sldId="521"/>
            <ac:spMk id="11" creationId="{6753252F-4873-4F63-801D-CC719279A7D5}"/>
          </ac:spMkLst>
        </pc:spChg>
        <pc:spChg chg="add del">
          <ac:chgData name="Amandine VEROT  - Agirh" userId="S::averot@agir-h.org::53024baf-b7d1-4378-8baa-265d6397447e" providerId="AD" clId="Web-{9917D63C-4257-2815-FA38-25026E861D53}" dt="2023-08-11T06:33:24.753" v="109"/>
          <ac:spMkLst>
            <pc:docMk/>
            <pc:sldMk cId="1258853932" sldId="521"/>
            <ac:spMk id="13" creationId="{047C8CCB-F95D-4249-92DD-651249D3535A}"/>
          </ac:spMkLst>
        </pc:spChg>
        <pc:graphicFrameChg chg="add mod modGraphic">
          <ac:chgData name="Amandine VEROT  - Agirh" userId="S::averot@agir-h.org::53024baf-b7d1-4378-8baa-265d6397447e" providerId="AD" clId="Web-{9917D63C-4257-2815-FA38-25026E861D53}" dt="2023-08-11T06:34:17.067" v="184"/>
          <ac:graphicFrameMkLst>
            <pc:docMk/>
            <pc:sldMk cId="1258853932" sldId="521"/>
            <ac:graphicFrameMk id="6" creationId="{6AD3E757-70B0-02DA-58C5-B2FF3BC90136}"/>
          </ac:graphicFrameMkLst>
        </pc:graphicFrameChg>
      </pc:sldChg>
    </pc:docChg>
  </pc:docChgLst>
  <pc:docChgLst>
    <pc:chgData name="Amandine VEROT  - Agirh" userId="S::averot@agir-h.org::53024baf-b7d1-4378-8baa-265d6397447e" providerId="AD" clId="Web-{6648CE35-E32F-2BD4-B4FD-FD8D365A90B4}"/>
    <pc:docChg chg="modSld">
      <pc:chgData name="Amandine VEROT  - Agirh" userId="S::averot@agir-h.org::53024baf-b7d1-4378-8baa-265d6397447e" providerId="AD" clId="Web-{6648CE35-E32F-2BD4-B4FD-FD8D365A90B4}" dt="2023-08-10T09:57:34.010" v="59"/>
      <pc:docMkLst>
        <pc:docMk/>
      </pc:docMkLst>
      <pc:sldChg chg="modSp">
        <pc:chgData name="Amandine VEROT  - Agirh" userId="S::averot@agir-h.org::53024baf-b7d1-4378-8baa-265d6397447e" providerId="AD" clId="Web-{6648CE35-E32F-2BD4-B4FD-FD8D365A90B4}" dt="2023-08-10T09:57:34.010" v="59"/>
        <pc:sldMkLst>
          <pc:docMk/>
          <pc:sldMk cId="3660295338" sldId="505"/>
        </pc:sldMkLst>
        <pc:graphicFrameChg chg="mod modGraphic">
          <ac:chgData name="Amandine VEROT  - Agirh" userId="S::averot@agir-h.org::53024baf-b7d1-4378-8baa-265d6397447e" providerId="AD" clId="Web-{6648CE35-E32F-2BD4-B4FD-FD8D365A90B4}" dt="2023-08-10T09:57:34.010" v="59"/>
          <ac:graphicFrameMkLst>
            <pc:docMk/>
            <pc:sldMk cId="3660295338" sldId="505"/>
            <ac:graphicFrameMk id="4" creationId="{A4D767E6-30AA-9608-3BF3-534C95034A53}"/>
          </ac:graphicFrameMkLst>
        </pc:graphicFrameChg>
      </pc:sldChg>
      <pc:sldChg chg="modSp">
        <pc:chgData name="Amandine VEROT  - Agirh" userId="S::averot@agir-h.org::53024baf-b7d1-4378-8baa-265d6397447e" providerId="AD" clId="Web-{6648CE35-E32F-2BD4-B4FD-FD8D365A90B4}" dt="2023-08-10T09:45:48.297" v="51" actId="20577"/>
        <pc:sldMkLst>
          <pc:docMk/>
          <pc:sldMk cId="2035878267" sldId="519"/>
        </pc:sldMkLst>
        <pc:spChg chg="mod">
          <ac:chgData name="Amandine VEROT  - Agirh" userId="S::averot@agir-h.org::53024baf-b7d1-4378-8baa-265d6397447e" providerId="AD" clId="Web-{6648CE35-E32F-2BD4-B4FD-FD8D365A90B4}" dt="2023-08-10T09:45:48.297" v="51" actId="20577"/>
          <ac:spMkLst>
            <pc:docMk/>
            <pc:sldMk cId="2035878267" sldId="519"/>
            <ac:spMk id="5" creationId="{E39B5DDB-33B3-E6EA-EDFC-30EEB5004AA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1569860-05BB-4513-8930-65343949749F}"/>
              </a:ext>
            </a:extLst>
          </p:cNvPr>
          <p:cNvSpPr>
            <a:spLocks noGrp="1"/>
          </p:cNvSpPr>
          <p:nvPr>
            <p:ph type="hdr" sz="quarter"/>
          </p:nvPr>
        </p:nvSpPr>
        <p:spPr>
          <a:xfrm>
            <a:off x="0" y="2"/>
            <a:ext cx="4279230" cy="340265"/>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77C5A8B4-1CA5-44CB-83D5-21AA547BFD76}"/>
              </a:ext>
            </a:extLst>
          </p:cNvPr>
          <p:cNvSpPr>
            <a:spLocks noGrp="1"/>
          </p:cNvSpPr>
          <p:nvPr>
            <p:ph type="dt" sz="quarter" idx="1"/>
          </p:nvPr>
        </p:nvSpPr>
        <p:spPr>
          <a:xfrm>
            <a:off x="5591130" y="2"/>
            <a:ext cx="4279230" cy="340265"/>
          </a:xfrm>
          <a:prstGeom prst="rect">
            <a:avLst/>
          </a:prstGeom>
        </p:spPr>
        <p:txBody>
          <a:bodyPr vert="horz" lIns="91440" tIns="45720" rIns="91440" bIns="45720" rtlCol="0"/>
          <a:lstStyle>
            <a:lvl1pPr algn="r">
              <a:defRPr sz="1200"/>
            </a:lvl1pPr>
          </a:lstStyle>
          <a:p>
            <a:fld id="{0746F047-1E4F-4311-942C-72F7DEC97127}" type="datetimeFigureOut">
              <a:rPr lang="fr-FR" smtClean="0"/>
              <a:t>17/12/2024</a:t>
            </a:fld>
            <a:endParaRPr lang="fr-FR"/>
          </a:p>
        </p:txBody>
      </p:sp>
      <p:sp>
        <p:nvSpPr>
          <p:cNvPr id="4" name="Espace réservé du pied de page 3">
            <a:extLst>
              <a:ext uri="{FF2B5EF4-FFF2-40B4-BE49-F238E27FC236}">
                <a16:creationId xmlns:a16="http://schemas.microsoft.com/office/drawing/2014/main" id="{4B87DD69-72B4-4745-ACD5-138689A535F0}"/>
              </a:ext>
            </a:extLst>
          </p:cNvPr>
          <p:cNvSpPr>
            <a:spLocks noGrp="1"/>
          </p:cNvSpPr>
          <p:nvPr>
            <p:ph type="ftr" sz="quarter" idx="2"/>
          </p:nvPr>
        </p:nvSpPr>
        <p:spPr>
          <a:xfrm>
            <a:off x="0" y="6457411"/>
            <a:ext cx="4279230" cy="340265"/>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94CD0D6-DB08-41EB-A2EA-2E0842CB33DC}"/>
              </a:ext>
            </a:extLst>
          </p:cNvPr>
          <p:cNvSpPr>
            <a:spLocks noGrp="1"/>
          </p:cNvSpPr>
          <p:nvPr>
            <p:ph type="sldNum" sz="quarter" idx="3"/>
          </p:nvPr>
        </p:nvSpPr>
        <p:spPr>
          <a:xfrm>
            <a:off x="5591130" y="6457411"/>
            <a:ext cx="4279230" cy="340265"/>
          </a:xfrm>
          <a:prstGeom prst="rect">
            <a:avLst/>
          </a:prstGeom>
        </p:spPr>
        <p:txBody>
          <a:bodyPr vert="horz" lIns="91440" tIns="45720" rIns="91440" bIns="45720" rtlCol="0" anchor="b"/>
          <a:lstStyle>
            <a:lvl1pPr algn="r">
              <a:defRPr sz="1200"/>
            </a:lvl1pPr>
          </a:lstStyle>
          <a:p>
            <a:fld id="{E6FD80AB-69DF-4856-BDED-47A89A1A17A3}" type="slidenum">
              <a:rPr lang="fr-FR" smtClean="0"/>
              <a:t>‹N°›</a:t>
            </a:fld>
            <a:endParaRPr lang="fr-FR"/>
          </a:p>
        </p:txBody>
      </p:sp>
    </p:spTree>
    <p:extLst>
      <p:ext uri="{BB962C8B-B14F-4D97-AF65-F5344CB8AC3E}">
        <p14:creationId xmlns:p14="http://schemas.microsoft.com/office/powerpoint/2010/main" val="23572373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2"/>
            <a:ext cx="4278154" cy="341064"/>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5592230" y="2"/>
            <a:ext cx="4278154" cy="341064"/>
          </a:xfrm>
          <a:prstGeom prst="rect">
            <a:avLst/>
          </a:prstGeom>
        </p:spPr>
        <p:txBody>
          <a:bodyPr vert="horz" lIns="91440" tIns="45720" rIns="91440" bIns="45720" rtlCol="0"/>
          <a:lstStyle>
            <a:lvl1pPr algn="r">
              <a:defRPr sz="1200"/>
            </a:lvl1pPr>
          </a:lstStyle>
          <a:p>
            <a:fld id="{FA84A80F-9DEA-7647-A5B1-1E9BA95BB58A}" type="datetimeFigureOut">
              <a:rPr lang="fr-FR" smtClean="0"/>
              <a:t>17/12/2024</a:t>
            </a:fld>
            <a:endParaRPr lang="fr-FR"/>
          </a:p>
        </p:txBody>
      </p:sp>
      <p:sp>
        <p:nvSpPr>
          <p:cNvPr id="4" name="Espace réservé de l’image des diapositives 3"/>
          <p:cNvSpPr>
            <a:spLocks noGrp="1" noRot="1" noChangeAspect="1"/>
          </p:cNvSpPr>
          <p:nvPr>
            <p:ph type="sldImg" idx="2"/>
          </p:nvPr>
        </p:nvSpPr>
        <p:spPr>
          <a:xfrm>
            <a:off x="2898775" y="850900"/>
            <a:ext cx="4075113" cy="22923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987267" y="3271382"/>
            <a:ext cx="7898130" cy="267658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6456613"/>
            <a:ext cx="4278154" cy="341063"/>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5592230" y="6456613"/>
            <a:ext cx="4278154" cy="341063"/>
          </a:xfrm>
          <a:prstGeom prst="rect">
            <a:avLst/>
          </a:prstGeom>
        </p:spPr>
        <p:txBody>
          <a:bodyPr vert="horz" lIns="91440" tIns="45720" rIns="91440" bIns="45720" rtlCol="0" anchor="b"/>
          <a:lstStyle>
            <a:lvl1pPr algn="r">
              <a:defRPr sz="1200"/>
            </a:lvl1pPr>
          </a:lstStyle>
          <a:p>
            <a:fld id="{558B812E-181C-5A41-92EA-6E66C8E85B87}" type="slidenum">
              <a:rPr lang="fr-FR" smtClean="0"/>
              <a:t>‹N°›</a:t>
            </a:fld>
            <a:endParaRPr lang="fr-FR"/>
          </a:p>
        </p:txBody>
      </p:sp>
    </p:spTree>
    <p:extLst>
      <p:ext uri="{BB962C8B-B14F-4D97-AF65-F5344CB8AC3E}">
        <p14:creationId xmlns:p14="http://schemas.microsoft.com/office/powerpoint/2010/main" val="1488204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898775" y="850900"/>
            <a:ext cx="4075113" cy="229235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58B812E-181C-5A41-92EA-6E66C8E85B87}" type="slidenum">
              <a:rPr lang="fr-FR" smtClean="0"/>
              <a:t>1</a:t>
            </a:fld>
            <a:endParaRPr lang="fr-FR"/>
          </a:p>
        </p:txBody>
      </p:sp>
    </p:spTree>
    <p:extLst>
      <p:ext uri="{BB962C8B-B14F-4D97-AF65-F5344CB8AC3E}">
        <p14:creationId xmlns:p14="http://schemas.microsoft.com/office/powerpoint/2010/main" val="4513106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ea typeface="Calibri"/>
              <a:cs typeface="Calibri"/>
            </a:endParaRPr>
          </a:p>
          <a:p>
            <a:endParaRPr lang="fr-FR" dirty="0"/>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10</a:t>
            </a:fld>
            <a:endParaRPr lang="fr-FR"/>
          </a:p>
        </p:txBody>
      </p:sp>
    </p:spTree>
    <p:extLst>
      <p:ext uri="{BB962C8B-B14F-4D97-AF65-F5344CB8AC3E}">
        <p14:creationId xmlns:p14="http://schemas.microsoft.com/office/powerpoint/2010/main" val="1905956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Proposition : Au début de la rencontre, chacun doit écrire 3 mots qui décrivent sa structure (s’ils sont venus à 2 du même endroit, c’est un seul papier pour deux) &gt;&gt; on met tout dans un récipient / une enveloppe. Au moment du tour de table, on pioche un papier, on lit les 3 mots, chacun essaie de deviner de quelle structure il s’agit et cette dernière se lance ensuite dans sa présentation. </a:t>
            </a:r>
          </a:p>
          <a:p>
            <a:endParaRPr lang="fr-FR" dirty="0">
              <a:cs typeface="Calibri"/>
            </a:endParaRPr>
          </a:p>
          <a:p>
            <a:r>
              <a:rPr lang="fr-FR" dirty="0">
                <a:cs typeface="Calibri"/>
              </a:rPr>
              <a:t>&gt;&gt; Se présenter dans les grandes lignes : présentation plus précise d’une ou deux structures au cours des prochaines réunions </a:t>
            </a: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11</a:t>
            </a:fld>
            <a:endParaRPr lang="fr-FR"/>
          </a:p>
        </p:txBody>
      </p:sp>
    </p:spTree>
    <p:extLst>
      <p:ext uri="{BB962C8B-B14F-4D97-AF65-F5344CB8AC3E}">
        <p14:creationId xmlns:p14="http://schemas.microsoft.com/office/powerpoint/2010/main" val="3004795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ea typeface="Calibri" panose="020F0502020204030204"/>
              <a:cs typeface="Calibri"/>
            </a:endParaRP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13</a:t>
            </a:fld>
            <a:endParaRPr lang="fr-FR"/>
          </a:p>
        </p:txBody>
      </p:sp>
    </p:spTree>
    <p:extLst>
      <p:ext uri="{BB962C8B-B14F-4D97-AF65-F5344CB8AC3E}">
        <p14:creationId xmlns:p14="http://schemas.microsoft.com/office/powerpoint/2010/main" val="35065881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ea typeface="Calibri"/>
              <a:cs typeface="Calibri"/>
            </a:endParaRP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15</a:t>
            </a:fld>
            <a:endParaRPr lang="fr-FR"/>
          </a:p>
        </p:txBody>
      </p:sp>
    </p:spTree>
    <p:extLst>
      <p:ext uri="{BB962C8B-B14F-4D97-AF65-F5344CB8AC3E}">
        <p14:creationId xmlns:p14="http://schemas.microsoft.com/office/powerpoint/2010/main" val="14191591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2</a:t>
            </a:fld>
            <a:endParaRPr lang="fr-FR"/>
          </a:p>
        </p:txBody>
      </p:sp>
    </p:spTree>
    <p:extLst>
      <p:ext uri="{BB962C8B-B14F-4D97-AF65-F5344CB8AC3E}">
        <p14:creationId xmlns:p14="http://schemas.microsoft.com/office/powerpoint/2010/main" val="1473763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3</a:t>
            </a:fld>
            <a:endParaRPr lang="fr-FR"/>
          </a:p>
        </p:txBody>
      </p:sp>
    </p:spTree>
    <p:extLst>
      <p:ext uri="{BB962C8B-B14F-4D97-AF65-F5344CB8AC3E}">
        <p14:creationId xmlns:p14="http://schemas.microsoft.com/office/powerpoint/2010/main" val="434527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898775" y="850900"/>
            <a:ext cx="4075113" cy="2292350"/>
          </a:xfrm>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58B812E-181C-5A41-92EA-6E66C8E85B87}" type="slidenum">
              <a:rPr lang="fr-FR" smtClean="0"/>
              <a:t>4</a:t>
            </a:fld>
            <a:endParaRPr lang="fr-FR"/>
          </a:p>
        </p:txBody>
      </p:sp>
    </p:spTree>
    <p:extLst>
      <p:ext uri="{BB962C8B-B14F-4D97-AF65-F5344CB8AC3E}">
        <p14:creationId xmlns:p14="http://schemas.microsoft.com/office/powerpoint/2010/main" val="4055993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ea typeface="Calibri"/>
              <a:cs typeface="Calibri"/>
            </a:endParaRP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5</a:t>
            </a:fld>
            <a:endParaRPr lang="fr-FR"/>
          </a:p>
        </p:txBody>
      </p:sp>
    </p:spTree>
    <p:extLst>
      <p:ext uri="{BB962C8B-B14F-4D97-AF65-F5344CB8AC3E}">
        <p14:creationId xmlns:p14="http://schemas.microsoft.com/office/powerpoint/2010/main" val="416162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6</a:t>
            </a:fld>
            <a:endParaRPr lang="fr-FR"/>
          </a:p>
        </p:txBody>
      </p:sp>
    </p:spTree>
    <p:extLst>
      <p:ext uri="{BB962C8B-B14F-4D97-AF65-F5344CB8AC3E}">
        <p14:creationId xmlns:p14="http://schemas.microsoft.com/office/powerpoint/2010/main" val="2706488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7</a:t>
            </a:fld>
            <a:endParaRPr lang="fr-FR"/>
          </a:p>
        </p:txBody>
      </p:sp>
    </p:spTree>
    <p:extLst>
      <p:ext uri="{BB962C8B-B14F-4D97-AF65-F5344CB8AC3E}">
        <p14:creationId xmlns:p14="http://schemas.microsoft.com/office/powerpoint/2010/main" val="1335965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8</a:t>
            </a:fld>
            <a:endParaRPr lang="fr-FR"/>
          </a:p>
        </p:txBody>
      </p:sp>
    </p:spTree>
    <p:extLst>
      <p:ext uri="{BB962C8B-B14F-4D97-AF65-F5344CB8AC3E}">
        <p14:creationId xmlns:p14="http://schemas.microsoft.com/office/powerpoint/2010/main" val="15489632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558B812E-181C-5A41-92EA-6E66C8E85B87}" type="slidenum">
              <a:rPr lang="fr-FR" smtClean="0"/>
              <a:t>9</a:t>
            </a:fld>
            <a:endParaRPr lang="fr-FR"/>
          </a:p>
        </p:txBody>
      </p:sp>
    </p:spTree>
    <p:extLst>
      <p:ext uri="{BB962C8B-B14F-4D97-AF65-F5344CB8AC3E}">
        <p14:creationId xmlns:p14="http://schemas.microsoft.com/office/powerpoint/2010/main" val="3607317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2.xml"/><Relationship Id="rId5" Type="http://schemas.openxmlformats.org/officeDocument/2006/relationships/image" Target="../media/image3.jpeg"/><Relationship Id="rId4"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jpe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32740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87375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101070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re de la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12A29754-7186-2C47-BAAC-D71F2C987472}"/>
              </a:ext>
            </a:extLst>
          </p:cNvPr>
          <p:cNvPicPr>
            <a:picLocks noChangeAspect="1"/>
          </p:cNvPicPr>
          <p:nvPr userDrawn="1"/>
        </p:nvPicPr>
        <p:blipFill>
          <a:blip r:embed="rId2">
            <a:alphaModFix amt="59000"/>
          </a:blip>
          <a:stretch>
            <a:fillRect/>
          </a:stretch>
        </p:blipFill>
        <p:spPr>
          <a:xfrm rot="5400000">
            <a:off x="-401665" y="572937"/>
            <a:ext cx="2651962" cy="4811809"/>
          </a:xfrm>
          <a:prstGeom prst="rect">
            <a:avLst/>
          </a:prstGeom>
        </p:spPr>
      </p:pic>
      <p:pic>
        <p:nvPicPr>
          <p:cNvPr id="8" name="Image 7">
            <a:extLst>
              <a:ext uri="{FF2B5EF4-FFF2-40B4-BE49-F238E27FC236}">
                <a16:creationId xmlns:a16="http://schemas.microsoft.com/office/drawing/2014/main" id="{1DADF2A2-1D69-674E-80BF-3CDFF1FA8B01}"/>
              </a:ext>
            </a:extLst>
          </p:cNvPr>
          <p:cNvPicPr>
            <a:picLocks noChangeAspect="1"/>
          </p:cNvPicPr>
          <p:nvPr userDrawn="1"/>
        </p:nvPicPr>
        <p:blipFill>
          <a:blip r:embed="rId2"/>
          <a:stretch>
            <a:fillRect/>
          </a:stretch>
        </p:blipFill>
        <p:spPr>
          <a:xfrm rot="5400000">
            <a:off x="-309684" y="662965"/>
            <a:ext cx="2463800" cy="4470400"/>
          </a:xfrm>
          <a:prstGeom prst="rect">
            <a:avLst/>
          </a:prstGeom>
        </p:spPr>
      </p:pic>
      <p:pic>
        <p:nvPicPr>
          <p:cNvPr id="9" name="Image 8">
            <a:extLst>
              <a:ext uri="{FF2B5EF4-FFF2-40B4-BE49-F238E27FC236}">
                <a16:creationId xmlns:a16="http://schemas.microsoft.com/office/drawing/2014/main" id="{8C204612-85DF-5243-A498-BA2A1F4CF4F5}"/>
              </a:ext>
            </a:extLst>
          </p:cNvPr>
          <p:cNvPicPr>
            <a:picLocks noChangeAspect="1"/>
          </p:cNvPicPr>
          <p:nvPr userDrawn="1"/>
        </p:nvPicPr>
        <p:blipFill>
          <a:blip r:embed="rId3"/>
          <a:stretch>
            <a:fillRect/>
          </a:stretch>
        </p:blipFill>
        <p:spPr>
          <a:xfrm rot="16200000">
            <a:off x="2893551" y="1101295"/>
            <a:ext cx="430122" cy="780428"/>
          </a:xfrm>
          <a:prstGeom prst="rect">
            <a:avLst/>
          </a:prstGeom>
        </p:spPr>
      </p:pic>
      <p:pic>
        <p:nvPicPr>
          <p:cNvPr id="10" name="Image 9">
            <a:extLst>
              <a:ext uri="{FF2B5EF4-FFF2-40B4-BE49-F238E27FC236}">
                <a16:creationId xmlns:a16="http://schemas.microsoft.com/office/drawing/2014/main" id="{FC3CDFD9-1615-3140-B5B1-F6F143017204}"/>
              </a:ext>
            </a:extLst>
          </p:cNvPr>
          <p:cNvPicPr>
            <a:picLocks noChangeAspect="1"/>
          </p:cNvPicPr>
          <p:nvPr userDrawn="1"/>
        </p:nvPicPr>
        <p:blipFill>
          <a:blip r:embed="rId3"/>
          <a:stretch>
            <a:fillRect/>
          </a:stretch>
        </p:blipFill>
        <p:spPr>
          <a:xfrm>
            <a:off x="3581402" y="1248322"/>
            <a:ext cx="732183" cy="1328498"/>
          </a:xfrm>
          <a:prstGeom prst="rect">
            <a:avLst/>
          </a:prstGeom>
        </p:spPr>
      </p:pic>
      <p:pic>
        <p:nvPicPr>
          <p:cNvPr id="11" name="Image 10">
            <a:extLst>
              <a:ext uri="{FF2B5EF4-FFF2-40B4-BE49-F238E27FC236}">
                <a16:creationId xmlns:a16="http://schemas.microsoft.com/office/drawing/2014/main" id="{ABC98D65-4CF6-4848-B3BE-35BFB878A827}"/>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0464800" y="312090"/>
            <a:ext cx="1334957" cy="1447744"/>
          </a:xfrm>
          <a:prstGeom prst="rect">
            <a:avLst/>
          </a:prstGeom>
        </p:spPr>
      </p:pic>
      <p:sp>
        <p:nvSpPr>
          <p:cNvPr id="12" name="Titre 11">
            <a:extLst>
              <a:ext uri="{FF2B5EF4-FFF2-40B4-BE49-F238E27FC236}">
                <a16:creationId xmlns:a16="http://schemas.microsoft.com/office/drawing/2014/main" id="{95196ACD-C87F-6A40-90DF-D77EAFAC5695}"/>
              </a:ext>
            </a:extLst>
          </p:cNvPr>
          <p:cNvSpPr>
            <a:spLocks noGrp="1"/>
          </p:cNvSpPr>
          <p:nvPr>
            <p:ph type="title" hasCustomPrompt="1"/>
          </p:nvPr>
        </p:nvSpPr>
        <p:spPr>
          <a:xfrm>
            <a:off x="3690832" y="2782731"/>
            <a:ext cx="7098960" cy="1522090"/>
          </a:xfrm>
          <a:prstGeom prst="rect">
            <a:avLst/>
          </a:prstGeom>
        </p:spPr>
        <p:txBody>
          <a:bodyPr/>
          <a:lstStyle>
            <a:lvl1pPr>
              <a:defRPr sz="4050" b="0">
                <a:latin typeface="+mj-lt"/>
              </a:defRPr>
            </a:lvl1pPr>
          </a:lstStyle>
          <a:p>
            <a:r>
              <a:rPr lang="fr-FR" dirty="0"/>
              <a:t>TITRE DE LA </a:t>
            </a:r>
            <a:br>
              <a:rPr lang="fr-FR" dirty="0"/>
            </a:br>
            <a:r>
              <a:rPr lang="fr-FR" dirty="0"/>
              <a:t>PRÉSENTATION</a:t>
            </a:r>
          </a:p>
        </p:txBody>
      </p:sp>
    </p:spTree>
    <p:extLst>
      <p:ext uri="{BB962C8B-B14F-4D97-AF65-F5344CB8AC3E}">
        <p14:creationId xmlns:p14="http://schemas.microsoft.com/office/powerpoint/2010/main" val="34812209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4A9DE-20C2-4842-B064-255DF87E1B7F}"/>
              </a:ext>
            </a:extLst>
          </p:cNvPr>
          <p:cNvSpPr>
            <a:spLocks noGrp="1"/>
          </p:cNvSpPr>
          <p:nvPr>
            <p:ph type="title" hasCustomPrompt="1"/>
          </p:nvPr>
        </p:nvSpPr>
        <p:spPr>
          <a:xfrm>
            <a:off x="3463013" y="1869534"/>
            <a:ext cx="3288961" cy="637562"/>
          </a:xfrm>
          <a:prstGeom prst="rect">
            <a:avLst/>
          </a:prstGeom>
        </p:spPr>
        <p:txBody>
          <a:bodyPr/>
          <a:lstStyle>
            <a:lvl1pPr>
              <a:defRPr sz="3000" b="0">
                <a:latin typeface="+mj-lt"/>
              </a:defRPr>
            </a:lvl1pPr>
          </a:lstStyle>
          <a:p>
            <a:r>
              <a:rPr lang="fr-FR" dirty="0"/>
              <a:t>SOMMAIRE</a:t>
            </a:r>
          </a:p>
        </p:txBody>
      </p:sp>
      <p:pic>
        <p:nvPicPr>
          <p:cNvPr id="7" name="Image 6">
            <a:extLst>
              <a:ext uri="{FF2B5EF4-FFF2-40B4-BE49-F238E27FC236}">
                <a16:creationId xmlns:a16="http://schemas.microsoft.com/office/drawing/2014/main" id="{1CF14C58-45CA-034A-99A5-901848B3CB8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pic>
        <p:nvPicPr>
          <p:cNvPr id="9" name="Image 8">
            <a:extLst>
              <a:ext uri="{FF2B5EF4-FFF2-40B4-BE49-F238E27FC236}">
                <a16:creationId xmlns:a16="http://schemas.microsoft.com/office/drawing/2014/main" id="{BC9EDE4A-BA25-DD4B-AA8D-3FFE38CC737B}"/>
              </a:ext>
            </a:extLst>
          </p:cNvPr>
          <p:cNvPicPr>
            <a:picLocks noChangeAspect="1"/>
          </p:cNvPicPr>
          <p:nvPr userDrawn="1"/>
        </p:nvPicPr>
        <p:blipFill>
          <a:blip r:embed="rId3"/>
          <a:stretch>
            <a:fillRect/>
          </a:stretch>
        </p:blipFill>
        <p:spPr>
          <a:xfrm rot="10800000">
            <a:off x="838200" y="-987479"/>
            <a:ext cx="2165824" cy="3929743"/>
          </a:xfrm>
          <a:prstGeom prst="rect">
            <a:avLst/>
          </a:prstGeom>
        </p:spPr>
      </p:pic>
      <p:pic>
        <p:nvPicPr>
          <p:cNvPr id="12" name="Image 11">
            <a:extLst>
              <a:ext uri="{FF2B5EF4-FFF2-40B4-BE49-F238E27FC236}">
                <a16:creationId xmlns:a16="http://schemas.microsoft.com/office/drawing/2014/main" id="{67CEAA5B-DED3-E24A-8E11-53FE6C71BC07}"/>
              </a:ext>
            </a:extLst>
          </p:cNvPr>
          <p:cNvPicPr>
            <a:picLocks noChangeAspect="1"/>
          </p:cNvPicPr>
          <p:nvPr userDrawn="1"/>
        </p:nvPicPr>
        <p:blipFill>
          <a:blip r:embed="rId3">
            <a:alphaModFix amt="59000"/>
          </a:blip>
          <a:stretch>
            <a:fillRect/>
          </a:stretch>
        </p:blipFill>
        <p:spPr>
          <a:xfrm rot="10800000">
            <a:off x="670575" y="-1165951"/>
            <a:ext cx="2363052" cy="4287600"/>
          </a:xfrm>
          <a:prstGeom prst="rect">
            <a:avLst/>
          </a:prstGeom>
        </p:spPr>
      </p:pic>
      <p:pic>
        <p:nvPicPr>
          <p:cNvPr id="14" name="Image 13">
            <a:extLst>
              <a:ext uri="{FF2B5EF4-FFF2-40B4-BE49-F238E27FC236}">
                <a16:creationId xmlns:a16="http://schemas.microsoft.com/office/drawing/2014/main" id="{F26E98FA-C775-E249-8D62-C0EAD77C9350}"/>
              </a:ext>
            </a:extLst>
          </p:cNvPr>
          <p:cNvPicPr>
            <a:picLocks noChangeAspect="1"/>
          </p:cNvPicPr>
          <p:nvPr userDrawn="1"/>
        </p:nvPicPr>
        <p:blipFill>
          <a:blip r:embed="rId4"/>
          <a:stretch>
            <a:fillRect/>
          </a:stretch>
        </p:blipFill>
        <p:spPr>
          <a:xfrm rot="16200000">
            <a:off x="2501218" y="1602697"/>
            <a:ext cx="501777" cy="910441"/>
          </a:xfrm>
          <a:prstGeom prst="rect">
            <a:avLst/>
          </a:prstGeom>
        </p:spPr>
      </p:pic>
      <p:sp>
        <p:nvSpPr>
          <p:cNvPr id="18" name="Espace réservé du texte 17">
            <a:extLst>
              <a:ext uri="{FF2B5EF4-FFF2-40B4-BE49-F238E27FC236}">
                <a16:creationId xmlns:a16="http://schemas.microsoft.com/office/drawing/2014/main" id="{6C174540-A011-B14B-AF35-966C9B2A0863}"/>
              </a:ext>
            </a:extLst>
          </p:cNvPr>
          <p:cNvSpPr>
            <a:spLocks noGrp="1"/>
          </p:cNvSpPr>
          <p:nvPr>
            <p:ph type="body" sz="quarter" idx="10" hasCustomPrompt="1"/>
          </p:nvPr>
        </p:nvSpPr>
        <p:spPr>
          <a:xfrm>
            <a:off x="3463013" y="3193996"/>
            <a:ext cx="4244975" cy="2068670"/>
          </a:xfrm>
          <a:prstGeom prst="rect">
            <a:avLst/>
          </a:prstGeom>
        </p:spPr>
        <p:txBody>
          <a:bodyPr/>
          <a:lstStyle>
            <a:lvl1pPr marL="0" indent="0">
              <a:buNone/>
              <a:defRPr sz="2100" b="0" i="0">
                <a:latin typeface="+mj-lt"/>
              </a:defRPr>
            </a:lvl1pPr>
          </a:lstStyle>
          <a:p>
            <a:pPr lvl="0"/>
            <a:r>
              <a:rPr lang="fr-FR" dirty="0"/>
              <a:t>TITRE 01</a:t>
            </a:r>
          </a:p>
          <a:p>
            <a:pPr lvl="0"/>
            <a:r>
              <a:rPr lang="fr-FR" dirty="0"/>
              <a:t>TITRE 02</a:t>
            </a:r>
          </a:p>
          <a:p>
            <a:pPr lvl="0"/>
            <a:r>
              <a:rPr lang="fr-FR" dirty="0"/>
              <a:t>TITRE 03</a:t>
            </a:r>
          </a:p>
          <a:p>
            <a:pPr lvl="0"/>
            <a:r>
              <a:rPr lang="fr-FR" dirty="0"/>
              <a:t>TITRE 04</a:t>
            </a:r>
          </a:p>
        </p:txBody>
      </p:sp>
    </p:spTree>
    <p:extLst>
      <p:ext uri="{BB962C8B-B14F-4D97-AF65-F5344CB8AC3E}">
        <p14:creationId xmlns:p14="http://schemas.microsoft.com/office/powerpoint/2010/main" val="1418841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ge contenu 1">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5" cy="4343400"/>
          </a:xfrm>
          <a:prstGeom prst="rect">
            <a:avLst/>
          </a:prstGeom>
        </p:spPr>
        <p:txBody>
          <a:bodyPr/>
          <a:lstStyle>
            <a:lvl1pPr marL="0" indent="0">
              <a:buNone/>
              <a:defRPr sz="1200" b="0">
                <a:latin typeface="+mn-lt"/>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552806"/>
            <a:ext cx="3932237" cy="740229"/>
          </a:xfrm>
          <a:prstGeom prst="rect">
            <a:avLst/>
          </a:prstGeom>
        </p:spPr>
        <p:txBody>
          <a:bodyPr anchor="b"/>
          <a:lstStyle>
            <a:lvl1pPr>
              <a:defRPr sz="2400" b="0">
                <a:solidFill>
                  <a:srgbClr val="00959A"/>
                </a:solidFill>
                <a:latin typeface="+mj-lt"/>
              </a:defRPr>
            </a:lvl1pPr>
          </a:lstStyle>
          <a:p>
            <a:r>
              <a:rPr lang="fr-FR" dirty="0"/>
              <a:t>Titre 1</a:t>
            </a:r>
          </a:p>
        </p:txBody>
      </p:sp>
      <p:sp>
        <p:nvSpPr>
          <p:cNvPr id="15" name="Espace réservé du contenu 14">
            <a:extLst>
              <a:ext uri="{FF2B5EF4-FFF2-40B4-BE49-F238E27FC236}">
                <a16:creationId xmlns:a16="http://schemas.microsoft.com/office/drawing/2014/main" id="{57C021EE-DB5A-454E-A171-FA60365CFD1E}"/>
              </a:ext>
            </a:extLst>
          </p:cNvPr>
          <p:cNvSpPr>
            <a:spLocks noGrp="1"/>
          </p:cNvSpPr>
          <p:nvPr>
            <p:ph sz="quarter" idx="11" hasCustomPrompt="1"/>
          </p:nvPr>
        </p:nvSpPr>
        <p:spPr>
          <a:xfrm>
            <a:off x="839788" y="1343866"/>
            <a:ext cx="3932237" cy="740230"/>
          </a:xfrm>
          <a:prstGeom prst="rect">
            <a:avLst/>
          </a:prstGeom>
        </p:spPr>
        <p:txBody>
          <a:bodyPr/>
          <a:lstStyle>
            <a:lvl1pPr marL="0" indent="0">
              <a:buNone/>
              <a:defRPr sz="2400" b="0" i="0">
                <a:solidFill>
                  <a:schemeClr val="accent6"/>
                </a:solidFill>
                <a:latin typeface="+mj-lt"/>
              </a:defRPr>
            </a:lvl1pPr>
          </a:lstStyle>
          <a:p>
            <a:pPr lvl="0"/>
            <a:r>
              <a:rPr lang="fr-FR" dirty="0"/>
              <a:t>Sous-titre</a:t>
            </a:r>
          </a:p>
        </p:txBody>
      </p:sp>
      <p:pic>
        <p:nvPicPr>
          <p:cNvPr id="8" name="Image 7">
            <a:extLst>
              <a:ext uri="{FF2B5EF4-FFF2-40B4-BE49-F238E27FC236}">
                <a16:creationId xmlns:a16="http://schemas.microsoft.com/office/drawing/2014/main" id="{C1672FFF-57C6-8E47-BE52-2D7A583309B2}"/>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594655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contenu 1bis">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5" cy="4343400"/>
          </a:xfrm>
          <a:prstGeom prst="rect">
            <a:avLst/>
          </a:prstGeom>
        </p:spPr>
        <p:txBody>
          <a:bodyPr/>
          <a:lstStyle>
            <a:lvl1pPr marL="0" indent="0">
              <a:buNone/>
              <a:defRPr sz="1200" b="0">
                <a:latin typeface="+mn-lt"/>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1079579"/>
            <a:ext cx="3932237" cy="740229"/>
          </a:xfrm>
          <a:prstGeom prst="rect">
            <a:avLst/>
          </a:prstGeom>
        </p:spPr>
        <p:txBody>
          <a:bodyPr anchor="b"/>
          <a:lstStyle>
            <a:lvl1pPr>
              <a:defRPr sz="2400" b="0">
                <a:solidFill>
                  <a:srgbClr val="00959A"/>
                </a:solidFill>
                <a:latin typeface="+mj-lt"/>
              </a:defRPr>
            </a:lvl1pPr>
          </a:lstStyle>
          <a:p>
            <a:r>
              <a:rPr lang="fr-FR" dirty="0"/>
              <a:t>Titre unique</a:t>
            </a:r>
          </a:p>
        </p:txBody>
      </p:sp>
      <p:pic>
        <p:nvPicPr>
          <p:cNvPr id="8" name="Image 7">
            <a:extLst>
              <a:ext uri="{FF2B5EF4-FFF2-40B4-BE49-F238E27FC236}">
                <a16:creationId xmlns:a16="http://schemas.microsoft.com/office/drawing/2014/main" id="{ED96489C-ACD1-E244-BE67-15A2DFC3C6F4}"/>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9511713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age contenu 2">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5"/>
            <a:ext cx="3416400" cy="2220913"/>
          </a:xfrm>
          <a:prstGeom prst="rect">
            <a:avLst/>
          </a:prstGeom>
          <a:solidFill>
            <a:srgbClr val="E4E2D9"/>
          </a:solidFill>
          <a:ln>
            <a:noFill/>
          </a:ln>
        </p:spPr>
        <p:txBody>
          <a:bodyPr lIns="144000" tIns="360000" rIns="144000" bIns="144000"/>
          <a:lstStyle>
            <a:lvl1pPr marL="0" indent="0">
              <a:buNone/>
              <a:defRPr sz="1200" b="1" i="0">
                <a:solidFill>
                  <a:schemeClr val="accent6"/>
                </a:solidFill>
                <a:latin typeface="Times" pitchFamily="2" charset="0"/>
              </a:defRPr>
            </a:lvl1pPr>
          </a:lstStyle>
          <a:p>
            <a:pPr lvl="0"/>
            <a:r>
              <a:rPr lang="fr-FR" dirty="0"/>
              <a:t>Cliquez pour modifier les styles du texte du masque</a:t>
            </a:r>
          </a:p>
        </p:txBody>
      </p:sp>
      <p:sp>
        <p:nvSpPr>
          <p:cNvPr id="2" name="Titre 1">
            <a:extLst>
              <a:ext uri="{FF2B5EF4-FFF2-40B4-BE49-F238E27FC236}">
                <a16:creationId xmlns:a16="http://schemas.microsoft.com/office/drawing/2014/main" id="{7EF6115F-D13A-B540-9305-3DE41D9E54ED}"/>
              </a:ext>
            </a:extLst>
          </p:cNvPr>
          <p:cNvSpPr>
            <a:spLocks noGrp="1"/>
          </p:cNvSpPr>
          <p:nvPr>
            <p:ph type="title" hasCustomPrompt="1"/>
          </p:nvPr>
        </p:nvSpPr>
        <p:spPr>
          <a:xfrm>
            <a:off x="839788" y="552806"/>
            <a:ext cx="3932237" cy="740229"/>
          </a:xfrm>
          <a:prstGeom prst="rect">
            <a:avLst/>
          </a:prstGeom>
        </p:spPr>
        <p:txBody>
          <a:bodyPr anchor="b"/>
          <a:lstStyle>
            <a:lvl1pPr>
              <a:defRPr sz="2400" b="0">
                <a:solidFill>
                  <a:srgbClr val="00959A"/>
                </a:solidFill>
                <a:latin typeface="+mj-lt"/>
              </a:defRPr>
            </a:lvl1pPr>
          </a:lstStyle>
          <a:p>
            <a:r>
              <a:rPr lang="fr-FR" dirty="0"/>
              <a:t>Titre 1</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15" name="Espace réservé du contenu 14">
            <a:extLst>
              <a:ext uri="{FF2B5EF4-FFF2-40B4-BE49-F238E27FC236}">
                <a16:creationId xmlns:a16="http://schemas.microsoft.com/office/drawing/2014/main" id="{193096DF-576A-7E42-8AF8-A96DE8B5541A}"/>
              </a:ext>
            </a:extLst>
          </p:cNvPr>
          <p:cNvSpPr>
            <a:spLocks noGrp="1"/>
          </p:cNvSpPr>
          <p:nvPr>
            <p:ph sz="quarter" idx="11" hasCustomPrompt="1"/>
          </p:nvPr>
        </p:nvSpPr>
        <p:spPr>
          <a:xfrm>
            <a:off x="839788" y="1343866"/>
            <a:ext cx="3932237" cy="740230"/>
          </a:xfrm>
          <a:prstGeom prst="rect">
            <a:avLst/>
          </a:prstGeom>
        </p:spPr>
        <p:txBody>
          <a:bodyPr/>
          <a:lstStyle>
            <a:lvl1pPr marL="0" indent="0">
              <a:buNone/>
              <a:defRPr sz="2400" b="0" i="0">
                <a:solidFill>
                  <a:schemeClr val="accent6"/>
                </a:solidFill>
                <a:latin typeface="+mj-lt"/>
              </a:defRPr>
            </a:lvl1pPr>
          </a:lstStyle>
          <a:p>
            <a:pPr lvl="0"/>
            <a:r>
              <a:rPr lang="fr-FR" dirty="0"/>
              <a:t>Sous-titre</a:t>
            </a:r>
          </a:p>
        </p:txBody>
      </p:sp>
      <p:pic>
        <p:nvPicPr>
          <p:cNvPr id="9" name="Image 8">
            <a:extLst>
              <a:ext uri="{FF2B5EF4-FFF2-40B4-BE49-F238E27FC236}">
                <a16:creationId xmlns:a16="http://schemas.microsoft.com/office/drawing/2014/main" id="{0BE38EDD-399A-084D-8F50-1CBC6B682536}"/>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57976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contenu 2bis">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5"/>
            <a:ext cx="3416400" cy="2220913"/>
          </a:xfrm>
          <a:prstGeom prst="rect">
            <a:avLst/>
          </a:prstGeom>
          <a:solidFill>
            <a:srgbClr val="E4E2D9"/>
          </a:solidFill>
          <a:ln>
            <a:noFill/>
          </a:ln>
        </p:spPr>
        <p:txBody>
          <a:bodyPr lIns="144000" tIns="360000" rIns="144000" bIns="144000"/>
          <a:lstStyle>
            <a:lvl1pPr marL="0" indent="0">
              <a:buNone/>
              <a:defRPr sz="1200" b="1" i="0">
                <a:solidFill>
                  <a:schemeClr val="accent6"/>
                </a:solidFill>
                <a:latin typeface="Times" pitchFamily="2" charset="0"/>
              </a:defRPr>
            </a:lvl1pPr>
          </a:lstStyle>
          <a:p>
            <a:pPr lvl="0"/>
            <a:r>
              <a:rPr lang="fr-FR" dirty="0"/>
              <a:t>Cliquez pour modifier les styles du texte du masque</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9" name="Titre 1">
            <a:extLst>
              <a:ext uri="{FF2B5EF4-FFF2-40B4-BE49-F238E27FC236}">
                <a16:creationId xmlns:a16="http://schemas.microsoft.com/office/drawing/2014/main" id="{75B04DE9-7217-F141-ACE0-D597FF8BD093}"/>
              </a:ext>
            </a:extLst>
          </p:cNvPr>
          <p:cNvSpPr>
            <a:spLocks noGrp="1"/>
          </p:cNvSpPr>
          <p:nvPr>
            <p:ph type="title" hasCustomPrompt="1"/>
          </p:nvPr>
        </p:nvSpPr>
        <p:spPr>
          <a:xfrm>
            <a:off x="839788" y="1079579"/>
            <a:ext cx="3932237" cy="740229"/>
          </a:xfrm>
          <a:prstGeom prst="rect">
            <a:avLst/>
          </a:prstGeom>
        </p:spPr>
        <p:txBody>
          <a:bodyPr anchor="b"/>
          <a:lstStyle>
            <a:lvl1pPr>
              <a:defRPr sz="2400" b="0">
                <a:solidFill>
                  <a:srgbClr val="00959A"/>
                </a:solidFill>
                <a:latin typeface="+mj-lt"/>
              </a:defRPr>
            </a:lvl1pPr>
          </a:lstStyle>
          <a:p>
            <a:r>
              <a:rPr lang="fr-FR" dirty="0"/>
              <a:t>Titre unique</a:t>
            </a:r>
          </a:p>
        </p:txBody>
      </p:sp>
      <p:pic>
        <p:nvPicPr>
          <p:cNvPr id="8" name="Image 7">
            <a:extLst>
              <a:ext uri="{FF2B5EF4-FFF2-40B4-BE49-F238E27FC236}">
                <a16:creationId xmlns:a16="http://schemas.microsoft.com/office/drawing/2014/main" id="{19D7CDFC-0D59-FF4B-BCEB-20224EEF2429}"/>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4230635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age contenu 3">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740702"/>
            <a:ext cx="6366556" cy="5660098"/>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sp>
        <p:nvSpPr>
          <p:cNvPr id="9" name="Espace réservé du texte 3">
            <a:extLst>
              <a:ext uri="{FF2B5EF4-FFF2-40B4-BE49-F238E27FC236}">
                <a16:creationId xmlns:a16="http://schemas.microsoft.com/office/drawing/2014/main" id="{B6CBE18F-372F-9B44-98E4-F63853451752}"/>
              </a:ext>
            </a:extLst>
          </p:cNvPr>
          <p:cNvSpPr>
            <a:spLocks noGrp="1"/>
          </p:cNvSpPr>
          <p:nvPr>
            <p:ph type="body" sz="half" idx="10" hasCustomPrompt="1"/>
          </p:nvPr>
        </p:nvSpPr>
        <p:spPr>
          <a:xfrm>
            <a:off x="7454347" y="2057400"/>
            <a:ext cx="3999147" cy="4343400"/>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endParaRPr lang="fr-FR" dirty="0">
              <a:effectLst/>
              <a:latin typeface="Times" pitchFamily="2" charset="0"/>
            </a:endParaRPr>
          </a:p>
        </p:txBody>
      </p:sp>
      <p:pic>
        <p:nvPicPr>
          <p:cNvPr id="6" name="Image 5">
            <a:extLst>
              <a:ext uri="{FF2B5EF4-FFF2-40B4-BE49-F238E27FC236}">
                <a16:creationId xmlns:a16="http://schemas.microsoft.com/office/drawing/2014/main" id="{66C12795-1B09-D54F-992D-76BF3D31A6FF}"/>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840946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age double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B6C0A35-4EB9-5341-8B8E-CA3C20DDBE68}"/>
              </a:ext>
            </a:extLst>
          </p:cNvPr>
          <p:cNvSpPr>
            <a:spLocks noGrp="1"/>
          </p:cNvSpPr>
          <p:nvPr>
            <p:ph sz="half" idx="1" hasCustomPrompt="1"/>
          </p:nvPr>
        </p:nvSpPr>
        <p:spPr>
          <a:xfrm>
            <a:off x="838200" y="2286001"/>
            <a:ext cx="5181600" cy="3890962"/>
          </a:xfrm>
          <a:prstGeom prst="rect">
            <a:avLst/>
          </a:prstGeom>
        </p:spPr>
        <p:txBody>
          <a:bodyPr/>
          <a:lstStyle>
            <a:lvl1pPr marL="0" indent="0">
              <a:buNone/>
              <a:defRPr b="0">
                <a:latin typeface="+mj-lt"/>
              </a:defRPr>
            </a:lvl1pPr>
          </a:lstStyle>
          <a:p>
            <a:pPr lvl="0"/>
            <a:r>
              <a:rPr lang="fr-FR" dirty="0"/>
              <a:t>TITRE</a:t>
            </a:r>
          </a:p>
        </p:txBody>
      </p:sp>
      <p:sp>
        <p:nvSpPr>
          <p:cNvPr id="4" name="Espace réservé du contenu 3">
            <a:extLst>
              <a:ext uri="{FF2B5EF4-FFF2-40B4-BE49-F238E27FC236}">
                <a16:creationId xmlns:a16="http://schemas.microsoft.com/office/drawing/2014/main" id="{8CBF8C14-E4F4-F34B-9F09-8FC954F2DBBC}"/>
              </a:ext>
            </a:extLst>
          </p:cNvPr>
          <p:cNvSpPr>
            <a:spLocks noGrp="1"/>
          </p:cNvSpPr>
          <p:nvPr>
            <p:ph sz="half" idx="2" hasCustomPrompt="1"/>
          </p:nvPr>
        </p:nvSpPr>
        <p:spPr>
          <a:xfrm>
            <a:off x="6172200" y="2286001"/>
            <a:ext cx="5181600" cy="3890962"/>
          </a:xfrm>
          <a:prstGeom prst="rect">
            <a:avLst/>
          </a:prstGeom>
        </p:spPr>
        <p:txBody>
          <a:bodyPr/>
          <a:lstStyle>
            <a:lvl1pPr marL="0" indent="0">
              <a:buNone/>
              <a:defRPr sz="2100" b="0">
                <a:latin typeface="+mj-lt"/>
              </a:defRPr>
            </a:lvl1pPr>
          </a:lstStyle>
          <a:p>
            <a:pPr lvl="0"/>
            <a:r>
              <a:rPr lang="fr-FR" dirty="0"/>
              <a:t>TITRE</a:t>
            </a:r>
          </a:p>
        </p:txBody>
      </p:sp>
      <p:pic>
        <p:nvPicPr>
          <p:cNvPr id="8" name="Image 7">
            <a:extLst>
              <a:ext uri="{FF2B5EF4-FFF2-40B4-BE49-F238E27FC236}">
                <a16:creationId xmlns:a16="http://schemas.microsoft.com/office/drawing/2014/main" id="{2F771CBB-6C43-4D49-9822-911140128A94}"/>
              </a:ext>
            </a:extLst>
          </p:cNvPr>
          <p:cNvPicPr>
            <a:picLocks noChangeAspect="1"/>
          </p:cNvPicPr>
          <p:nvPr userDrawn="1"/>
        </p:nvPicPr>
        <p:blipFill>
          <a:blip r:embed="rId2"/>
          <a:stretch>
            <a:fillRect/>
          </a:stretch>
        </p:blipFill>
        <p:spPr>
          <a:xfrm>
            <a:off x="10782097" y="634738"/>
            <a:ext cx="671396" cy="1218203"/>
          </a:xfrm>
          <a:prstGeom prst="rect">
            <a:avLst/>
          </a:prstGeom>
        </p:spPr>
      </p:pic>
      <p:pic>
        <p:nvPicPr>
          <p:cNvPr id="9" name="Image 8">
            <a:extLst>
              <a:ext uri="{FF2B5EF4-FFF2-40B4-BE49-F238E27FC236}">
                <a16:creationId xmlns:a16="http://schemas.microsoft.com/office/drawing/2014/main" id="{BA57C513-CA84-0348-8E00-D1660F540B4E}"/>
              </a:ext>
            </a:extLst>
          </p:cNvPr>
          <p:cNvPicPr>
            <a:picLocks noChangeAspect="1"/>
          </p:cNvPicPr>
          <p:nvPr userDrawn="1"/>
        </p:nvPicPr>
        <p:blipFill>
          <a:blip r:embed="rId2"/>
          <a:stretch>
            <a:fillRect/>
          </a:stretch>
        </p:blipFill>
        <p:spPr>
          <a:xfrm rot="16200000">
            <a:off x="10213548" y="590021"/>
            <a:ext cx="370030" cy="671395"/>
          </a:xfrm>
          <a:prstGeom prst="rect">
            <a:avLst/>
          </a:prstGeom>
        </p:spPr>
      </p:pic>
      <p:pic>
        <p:nvPicPr>
          <p:cNvPr id="11" name="Image 10">
            <a:extLst>
              <a:ext uri="{FF2B5EF4-FFF2-40B4-BE49-F238E27FC236}">
                <a16:creationId xmlns:a16="http://schemas.microsoft.com/office/drawing/2014/main" id="{AE4EB570-BBEC-884D-83E7-31CC10013F03}"/>
              </a:ext>
            </a:extLst>
          </p:cNvPr>
          <p:cNvPicPr>
            <a:picLocks noChangeAspect="1"/>
          </p:cNvPicPr>
          <p:nvPr userDrawn="1"/>
        </p:nvPicPr>
        <p:blipFill>
          <a:blip r:embed="rId3"/>
          <a:stretch>
            <a:fillRect/>
          </a:stretch>
        </p:blipFill>
        <p:spPr>
          <a:xfrm rot="16200000">
            <a:off x="671900" y="1853198"/>
            <a:ext cx="307561" cy="558049"/>
          </a:xfrm>
          <a:prstGeom prst="rect">
            <a:avLst/>
          </a:prstGeom>
        </p:spPr>
      </p:pic>
      <p:pic>
        <p:nvPicPr>
          <p:cNvPr id="12" name="Image 11">
            <a:extLst>
              <a:ext uri="{FF2B5EF4-FFF2-40B4-BE49-F238E27FC236}">
                <a16:creationId xmlns:a16="http://schemas.microsoft.com/office/drawing/2014/main" id="{27F790B0-1850-E94F-867F-E535C4692494}"/>
              </a:ext>
            </a:extLst>
          </p:cNvPr>
          <p:cNvPicPr>
            <a:picLocks noChangeAspect="1"/>
          </p:cNvPicPr>
          <p:nvPr userDrawn="1"/>
        </p:nvPicPr>
        <p:blipFill>
          <a:blip r:embed="rId3"/>
          <a:stretch>
            <a:fillRect/>
          </a:stretch>
        </p:blipFill>
        <p:spPr>
          <a:xfrm rot="16200000">
            <a:off x="6018421" y="1853197"/>
            <a:ext cx="307561" cy="558049"/>
          </a:xfrm>
          <a:prstGeom prst="rect">
            <a:avLst/>
          </a:prstGeom>
        </p:spPr>
      </p:pic>
      <p:pic>
        <p:nvPicPr>
          <p:cNvPr id="10" name="Image 9">
            <a:extLst>
              <a:ext uri="{FF2B5EF4-FFF2-40B4-BE49-F238E27FC236}">
                <a16:creationId xmlns:a16="http://schemas.microsoft.com/office/drawing/2014/main" id="{B3C2D0AD-DC8C-5248-A69D-503E251BB1F3}"/>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952826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23187294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age de contact">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701" y="1411358"/>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2" y="1252518"/>
            <a:ext cx="579030" cy="1050611"/>
          </a:xfrm>
          <a:prstGeom prst="rect">
            <a:avLst/>
          </a:prstGeom>
        </p:spPr>
      </p:pic>
      <p:sp>
        <p:nvSpPr>
          <p:cNvPr id="6" name="Espace réservé du texte 3">
            <a:extLst>
              <a:ext uri="{FF2B5EF4-FFF2-40B4-BE49-F238E27FC236}">
                <a16:creationId xmlns:a16="http://schemas.microsoft.com/office/drawing/2014/main" id="{5E0DE27C-3200-0F45-A0F0-088E3D6171A7}"/>
              </a:ext>
            </a:extLst>
          </p:cNvPr>
          <p:cNvSpPr>
            <a:spLocks noGrp="1"/>
          </p:cNvSpPr>
          <p:nvPr>
            <p:ph type="body" sz="half" idx="10" hasCustomPrompt="1"/>
          </p:nvPr>
        </p:nvSpPr>
        <p:spPr>
          <a:xfrm>
            <a:off x="2484439" y="3429001"/>
            <a:ext cx="7703171" cy="2723323"/>
          </a:xfrm>
          <a:prstGeom prst="rect">
            <a:avLst/>
          </a:prstGeom>
        </p:spPr>
        <p:txBody>
          <a:bodyPr/>
          <a:lstStyle>
            <a:lvl1pPr marL="0" indent="0">
              <a:buNone/>
              <a:defRPr sz="1200" b="0">
                <a:latin typeface="Times"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p:txBody>
      </p:sp>
      <p:pic>
        <p:nvPicPr>
          <p:cNvPr id="9" name="Image 8">
            <a:extLst>
              <a:ext uri="{FF2B5EF4-FFF2-40B4-BE49-F238E27FC236}">
                <a16:creationId xmlns:a16="http://schemas.microsoft.com/office/drawing/2014/main" id="{5A2D2764-F4C5-F642-8450-16248CAB635B}"/>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1277197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in de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701" y="1411358"/>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2" y="1252518"/>
            <a:ext cx="579030" cy="1050611"/>
          </a:xfrm>
          <a:prstGeom prst="rect">
            <a:avLst/>
          </a:prstGeom>
        </p:spPr>
      </p:pic>
      <p:sp>
        <p:nvSpPr>
          <p:cNvPr id="10" name="Espace réservé du texte 9">
            <a:extLst>
              <a:ext uri="{FF2B5EF4-FFF2-40B4-BE49-F238E27FC236}">
                <a16:creationId xmlns:a16="http://schemas.microsoft.com/office/drawing/2014/main" id="{0E2CD597-AC4C-C64C-85A3-14C78C108350}"/>
              </a:ext>
            </a:extLst>
          </p:cNvPr>
          <p:cNvSpPr>
            <a:spLocks noGrp="1"/>
          </p:cNvSpPr>
          <p:nvPr>
            <p:ph type="body" sz="quarter" idx="10" hasCustomPrompt="1"/>
          </p:nvPr>
        </p:nvSpPr>
        <p:spPr>
          <a:xfrm>
            <a:off x="2484439" y="3428999"/>
            <a:ext cx="4910276" cy="1242392"/>
          </a:xfrm>
          <a:prstGeom prst="rect">
            <a:avLst/>
          </a:prstGeom>
        </p:spPr>
        <p:txBody>
          <a:bodyPr/>
          <a:lstStyle>
            <a:lvl1pPr marL="0" indent="0">
              <a:buNone/>
              <a:defRPr sz="3000" b="0">
                <a:solidFill>
                  <a:schemeClr val="bg1"/>
                </a:solidFill>
                <a:highlight>
                  <a:srgbClr val="00ADD6"/>
                </a:highlight>
                <a:latin typeface="+mj-lt"/>
              </a:defRPr>
            </a:lvl1pPr>
          </a:lstStyle>
          <a:p>
            <a:pPr lvl="0"/>
            <a:r>
              <a:rPr lang="fr-FR" dirty="0"/>
              <a:t>MERCI DE VOTRE ATTENTION</a:t>
            </a:r>
          </a:p>
        </p:txBody>
      </p:sp>
      <p:pic>
        <p:nvPicPr>
          <p:cNvPr id="6" name="Image 5">
            <a:extLst>
              <a:ext uri="{FF2B5EF4-FFF2-40B4-BE49-F238E27FC236}">
                <a16:creationId xmlns:a16="http://schemas.microsoft.com/office/drawing/2014/main" id="{26CE0A63-4C2A-164A-BDD6-A6BBEE39C7A1}"/>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3" y="5737531"/>
            <a:ext cx="908237" cy="971939"/>
          </a:xfrm>
          <a:prstGeom prst="rect">
            <a:avLst/>
          </a:prstGeom>
        </p:spPr>
      </p:pic>
    </p:spTree>
    <p:extLst>
      <p:ext uri="{BB962C8B-B14F-4D97-AF65-F5344CB8AC3E}">
        <p14:creationId xmlns:p14="http://schemas.microsoft.com/office/powerpoint/2010/main" val="2492807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age blanch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32325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re de la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12A29754-7186-2C47-BAAC-D71F2C987472}"/>
              </a:ext>
            </a:extLst>
          </p:cNvPr>
          <p:cNvPicPr>
            <a:picLocks noChangeAspect="1"/>
          </p:cNvPicPr>
          <p:nvPr userDrawn="1"/>
        </p:nvPicPr>
        <p:blipFill>
          <a:blip r:embed="rId2">
            <a:alphaModFix amt="59000"/>
          </a:blip>
          <a:stretch>
            <a:fillRect/>
          </a:stretch>
        </p:blipFill>
        <p:spPr>
          <a:xfrm rot="5400000">
            <a:off x="-401665" y="572935"/>
            <a:ext cx="2651962" cy="4811809"/>
          </a:xfrm>
          <a:prstGeom prst="rect">
            <a:avLst/>
          </a:prstGeom>
        </p:spPr>
      </p:pic>
      <p:pic>
        <p:nvPicPr>
          <p:cNvPr id="8" name="Image 7">
            <a:extLst>
              <a:ext uri="{FF2B5EF4-FFF2-40B4-BE49-F238E27FC236}">
                <a16:creationId xmlns:a16="http://schemas.microsoft.com/office/drawing/2014/main" id="{1DADF2A2-1D69-674E-80BF-3CDFF1FA8B01}"/>
              </a:ext>
            </a:extLst>
          </p:cNvPr>
          <p:cNvPicPr>
            <a:picLocks noChangeAspect="1"/>
          </p:cNvPicPr>
          <p:nvPr userDrawn="1"/>
        </p:nvPicPr>
        <p:blipFill>
          <a:blip r:embed="rId2"/>
          <a:stretch>
            <a:fillRect/>
          </a:stretch>
        </p:blipFill>
        <p:spPr>
          <a:xfrm rot="5400000">
            <a:off x="-309684" y="662965"/>
            <a:ext cx="2463800" cy="4470400"/>
          </a:xfrm>
          <a:prstGeom prst="rect">
            <a:avLst/>
          </a:prstGeom>
        </p:spPr>
      </p:pic>
      <p:pic>
        <p:nvPicPr>
          <p:cNvPr id="9" name="Image 8">
            <a:extLst>
              <a:ext uri="{FF2B5EF4-FFF2-40B4-BE49-F238E27FC236}">
                <a16:creationId xmlns:a16="http://schemas.microsoft.com/office/drawing/2014/main" id="{8C204612-85DF-5243-A498-BA2A1F4CF4F5}"/>
              </a:ext>
            </a:extLst>
          </p:cNvPr>
          <p:cNvPicPr>
            <a:picLocks noChangeAspect="1"/>
          </p:cNvPicPr>
          <p:nvPr userDrawn="1"/>
        </p:nvPicPr>
        <p:blipFill>
          <a:blip r:embed="rId3"/>
          <a:stretch>
            <a:fillRect/>
          </a:stretch>
        </p:blipFill>
        <p:spPr>
          <a:xfrm rot="16200000">
            <a:off x="2893551" y="1101294"/>
            <a:ext cx="430122" cy="780428"/>
          </a:xfrm>
          <a:prstGeom prst="rect">
            <a:avLst/>
          </a:prstGeom>
        </p:spPr>
      </p:pic>
      <p:pic>
        <p:nvPicPr>
          <p:cNvPr id="10" name="Image 9">
            <a:extLst>
              <a:ext uri="{FF2B5EF4-FFF2-40B4-BE49-F238E27FC236}">
                <a16:creationId xmlns:a16="http://schemas.microsoft.com/office/drawing/2014/main" id="{FC3CDFD9-1615-3140-B5B1-F6F143017204}"/>
              </a:ext>
            </a:extLst>
          </p:cNvPr>
          <p:cNvPicPr>
            <a:picLocks noChangeAspect="1"/>
          </p:cNvPicPr>
          <p:nvPr userDrawn="1"/>
        </p:nvPicPr>
        <p:blipFill>
          <a:blip r:embed="rId3"/>
          <a:stretch>
            <a:fillRect/>
          </a:stretch>
        </p:blipFill>
        <p:spPr>
          <a:xfrm>
            <a:off x="3581400" y="1248322"/>
            <a:ext cx="732183" cy="1328498"/>
          </a:xfrm>
          <a:prstGeom prst="rect">
            <a:avLst/>
          </a:prstGeom>
        </p:spPr>
      </p:pic>
      <p:pic>
        <p:nvPicPr>
          <p:cNvPr id="11" name="Image 10">
            <a:extLst>
              <a:ext uri="{FF2B5EF4-FFF2-40B4-BE49-F238E27FC236}">
                <a16:creationId xmlns:a16="http://schemas.microsoft.com/office/drawing/2014/main" id="{ABC98D65-4CF6-4848-B3BE-35BFB878A827}"/>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0464800" y="312090"/>
            <a:ext cx="1334957" cy="1447744"/>
          </a:xfrm>
          <a:prstGeom prst="rect">
            <a:avLst/>
          </a:prstGeom>
        </p:spPr>
      </p:pic>
      <p:sp>
        <p:nvSpPr>
          <p:cNvPr id="12" name="Titre 11">
            <a:extLst>
              <a:ext uri="{FF2B5EF4-FFF2-40B4-BE49-F238E27FC236}">
                <a16:creationId xmlns:a16="http://schemas.microsoft.com/office/drawing/2014/main" id="{95196ACD-C87F-6A40-90DF-D77EAFAC5695}"/>
              </a:ext>
            </a:extLst>
          </p:cNvPr>
          <p:cNvSpPr>
            <a:spLocks noGrp="1"/>
          </p:cNvSpPr>
          <p:nvPr>
            <p:ph type="title" hasCustomPrompt="1"/>
          </p:nvPr>
        </p:nvSpPr>
        <p:spPr>
          <a:xfrm>
            <a:off x="3690832" y="2782731"/>
            <a:ext cx="7098960" cy="1522090"/>
          </a:xfrm>
          <a:prstGeom prst="rect">
            <a:avLst/>
          </a:prstGeom>
        </p:spPr>
        <p:txBody>
          <a:bodyPr/>
          <a:lstStyle>
            <a:lvl1pPr>
              <a:defRPr sz="5400" b="0">
                <a:latin typeface="+mj-lt"/>
              </a:defRPr>
            </a:lvl1pPr>
          </a:lstStyle>
          <a:p>
            <a:r>
              <a:rPr lang="fr-FR" dirty="0"/>
              <a:t>TITRE DE LA </a:t>
            </a:r>
            <a:br>
              <a:rPr lang="fr-FR" dirty="0"/>
            </a:br>
            <a:r>
              <a:rPr lang="fr-FR" dirty="0"/>
              <a:t>PRÉSENTATION</a:t>
            </a:r>
          </a:p>
        </p:txBody>
      </p:sp>
    </p:spTree>
    <p:extLst>
      <p:ext uri="{BB962C8B-B14F-4D97-AF65-F5344CB8AC3E}">
        <p14:creationId xmlns:p14="http://schemas.microsoft.com/office/powerpoint/2010/main" val="270983219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D4A9DE-20C2-4842-B064-255DF87E1B7F}"/>
              </a:ext>
            </a:extLst>
          </p:cNvPr>
          <p:cNvSpPr>
            <a:spLocks noGrp="1"/>
          </p:cNvSpPr>
          <p:nvPr>
            <p:ph type="title" hasCustomPrompt="1"/>
          </p:nvPr>
        </p:nvSpPr>
        <p:spPr>
          <a:xfrm>
            <a:off x="3463012" y="1869534"/>
            <a:ext cx="3288961" cy="637562"/>
          </a:xfrm>
          <a:prstGeom prst="rect">
            <a:avLst/>
          </a:prstGeom>
        </p:spPr>
        <p:txBody>
          <a:bodyPr/>
          <a:lstStyle>
            <a:lvl1pPr>
              <a:defRPr sz="4000" b="0">
                <a:latin typeface="+mj-lt"/>
              </a:defRPr>
            </a:lvl1pPr>
          </a:lstStyle>
          <a:p>
            <a:r>
              <a:rPr lang="fr-FR" dirty="0"/>
              <a:t>SOMMAIRE</a:t>
            </a:r>
          </a:p>
        </p:txBody>
      </p:sp>
      <p:pic>
        <p:nvPicPr>
          <p:cNvPr id="7" name="Image 6">
            <a:extLst>
              <a:ext uri="{FF2B5EF4-FFF2-40B4-BE49-F238E27FC236}">
                <a16:creationId xmlns:a16="http://schemas.microsoft.com/office/drawing/2014/main" id="{1CF14C58-45CA-034A-99A5-901848B3CB8C}"/>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pic>
        <p:nvPicPr>
          <p:cNvPr id="9" name="Image 8">
            <a:extLst>
              <a:ext uri="{FF2B5EF4-FFF2-40B4-BE49-F238E27FC236}">
                <a16:creationId xmlns:a16="http://schemas.microsoft.com/office/drawing/2014/main" id="{BC9EDE4A-BA25-DD4B-AA8D-3FFE38CC737B}"/>
              </a:ext>
            </a:extLst>
          </p:cNvPr>
          <p:cNvPicPr>
            <a:picLocks noChangeAspect="1"/>
          </p:cNvPicPr>
          <p:nvPr userDrawn="1"/>
        </p:nvPicPr>
        <p:blipFill>
          <a:blip r:embed="rId3"/>
          <a:stretch>
            <a:fillRect/>
          </a:stretch>
        </p:blipFill>
        <p:spPr>
          <a:xfrm rot="10800000">
            <a:off x="838200" y="-987479"/>
            <a:ext cx="2165824" cy="3929743"/>
          </a:xfrm>
          <a:prstGeom prst="rect">
            <a:avLst/>
          </a:prstGeom>
        </p:spPr>
      </p:pic>
      <p:pic>
        <p:nvPicPr>
          <p:cNvPr id="12" name="Image 11">
            <a:extLst>
              <a:ext uri="{FF2B5EF4-FFF2-40B4-BE49-F238E27FC236}">
                <a16:creationId xmlns:a16="http://schemas.microsoft.com/office/drawing/2014/main" id="{67CEAA5B-DED3-E24A-8E11-53FE6C71BC07}"/>
              </a:ext>
            </a:extLst>
          </p:cNvPr>
          <p:cNvPicPr>
            <a:picLocks noChangeAspect="1"/>
          </p:cNvPicPr>
          <p:nvPr userDrawn="1"/>
        </p:nvPicPr>
        <p:blipFill>
          <a:blip r:embed="rId3">
            <a:alphaModFix amt="59000"/>
          </a:blip>
          <a:stretch>
            <a:fillRect/>
          </a:stretch>
        </p:blipFill>
        <p:spPr>
          <a:xfrm rot="10800000">
            <a:off x="670575" y="-1165951"/>
            <a:ext cx="2363052" cy="4287600"/>
          </a:xfrm>
          <a:prstGeom prst="rect">
            <a:avLst/>
          </a:prstGeom>
        </p:spPr>
      </p:pic>
      <p:pic>
        <p:nvPicPr>
          <p:cNvPr id="14" name="Image 13">
            <a:extLst>
              <a:ext uri="{FF2B5EF4-FFF2-40B4-BE49-F238E27FC236}">
                <a16:creationId xmlns:a16="http://schemas.microsoft.com/office/drawing/2014/main" id="{F26E98FA-C775-E249-8D62-C0EAD77C9350}"/>
              </a:ext>
            </a:extLst>
          </p:cNvPr>
          <p:cNvPicPr>
            <a:picLocks noChangeAspect="1"/>
          </p:cNvPicPr>
          <p:nvPr userDrawn="1"/>
        </p:nvPicPr>
        <p:blipFill>
          <a:blip r:embed="rId4"/>
          <a:stretch>
            <a:fillRect/>
          </a:stretch>
        </p:blipFill>
        <p:spPr>
          <a:xfrm rot="16200000">
            <a:off x="2501217" y="1602695"/>
            <a:ext cx="501777" cy="910441"/>
          </a:xfrm>
          <a:prstGeom prst="rect">
            <a:avLst/>
          </a:prstGeom>
        </p:spPr>
      </p:pic>
      <p:sp>
        <p:nvSpPr>
          <p:cNvPr id="18" name="Espace réservé du texte 17">
            <a:extLst>
              <a:ext uri="{FF2B5EF4-FFF2-40B4-BE49-F238E27FC236}">
                <a16:creationId xmlns:a16="http://schemas.microsoft.com/office/drawing/2014/main" id="{6C174540-A011-B14B-AF35-966C9B2A0863}"/>
              </a:ext>
            </a:extLst>
          </p:cNvPr>
          <p:cNvSpPr>
            <a:spLocks noGrp="1"/>
          </p:cNvSpPr>
          <p:nvPr>
            <p:ph type="body" sz="quarter" idx="10" hasCustomPrompt="1"/>
          </p:nvPr>
        </p:nvSpPr>
        <p:spPr>
          <a:xfrm>
            <a:off x="3463012" y="3193996"/>
            <a:ext cx="4244975" cy="2068670"/>
          </a:xfrm>
          <a:prstGeom prst="rect">
            <a:avLst/>
          </a:prstGeom>
        </p:spPr>
        <p:txBody>
          <a:bodyPr/>
          <a:lstStyle>
            <a:lvl1pPr marL="0" indent="0">
              <a:buNone/>
              <a:defRPr sz="2800" b="0" i="0">
                <a:latin typeface="+mj-lt"/>
              </a:defRPr>
            </a:lvl1pPr>
          </a:lstStyle>
          <a:p>
            <a:pPr lvl="0"/>
            <a:r>
              <a:rPr lang="fr-FR" dirty="0"/>
              <a:t>TITRE 01</a:t>
            </a:r>
          </a:p>
          <a:p>
            <a:pPr lvl="0"/>
            <a:r>
              <a:rPr lang="fr-FR" dirty="0"/>
              <a:t>TITRE 02</a:t>
            </a:r>
          </a:p>
          <a:p>
            <a:pPr lvl="0"/>
            <a:r>
              <a:rPr lang="fr-FR" dirty="0"/>
              <a:t>TITRE 03</a:t>
            </a:r>
          </a:p>
          <a:p>
            <a:pPr lvl="0"/>
            <a:r>
              <a:rPr lang="fr-FR" dirty="0"/>
              <a:t>TITRE 04</a:t>
            </a:r>
          </a:p>
        </p:txBody>
      </p:sp>
    </p:spTree>
    <p:extLst>
      <p:ext uri="{BB962C8B-B14F-4D97-AF65-F5344CB8AC3E}">
        <p14:creationId xmlns:p14="http://schemas.microsoft.com/office/powerpoint/2010/main" val="376531695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re de chapitre">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77D98462-69EC-7E46-8E4C-54004F5FD89B}"/>
              </a:ext>
            </a:extLst>
          </p:cNvPr>
          <p:cNvPicPr>
            <a:picLocks noChangeAspect="1"/>
          </p:cNvPicPr>
          <p:nvPr userDrawn="1"/>
        </p:nvPicPr>
        <p:blipFill rotWithShape="1">
          <a:blip r:embed="rId2"/>
          <a:srcRect l="46983" r="7513"/>
          <a:stretch/>
        </p:blipFill>
        <p:spPr>
          <a:xfrm rot="5400000">
            <a:off x="3901440" y="-6282773"/>
            <a:ext cx="4389120" cy="16954667"/>
          </a:xfrm>
          <a:prstGeom prst="rect">
            <a:avLst/>
          </a:prstGeom>
        </p:spPr>
      </p:pic>
      <p:sp>
        <p:nvSpPr>
          <p:cNvPr id="2" name="Titre 1">
            <a:extLst>
              <a:ext uri="{FF2B5EF4-FFF2-40B4-BE49-F238E27FC236}">
                <a16:creationId xmlns:a16="http://schemas.microsoft.com/office/drawing/2014/main" id="{C02B8D42-F975-8A4C-9BA7-751CF6C6EA96}"/>
              </a:ext>
            </a:extLst>
          </p:cNvPr>
          <p:cNvSpPr>
            <a:spLocks noGrp="1"/>
          </p:cNvSpPr>
          <p:nvPr>
            <p:ph type="title" hasCustomPrompt="1"/>
          </p:nvPr>
        </p:nvSpPr>
        <p:spPr>
          <a:xfrm>
            <a:off x="3681887" y="2466442"/>
            <a:ext cx="7098960" cy="1095903"/>
          </a:xfrm>
          <a:prstGeom prst="rect">
            <a:avLst/>
          </a:prstGeom>
        </p:spPr>
        <p:txBody>
          <a:bodyPr/>
          <a:lstStyle>
            <a:lvl1pPr>
              <a:defRPr sz="3600" b="0">
                <a:latin typeface="+mj-lt"/>
              </a:defRPr>
            </a:lvl1pPr>
          </a:lstStyle>
          <a:p>
            <a:r>
              <a:rPr lang="fr-FR" dirty="0"/>
              <a:t>TITRE DU </a:t>
            </a:r>
            <a:br>
              <a:rPr lang="fr-FR" dirty="0"/>
            </a:br>
            <a:r>
              <a:rPr lang="fr-FR" dirty="0"/>
              <a:t>CHAPITRE</a:t>
            </a:r>
          </a:p>
        </p:txBody>
      </p:sp>
      <p:pic>
        <p:nvPicPr>
          <p:cNvPr id="9" name="Image 8">
            <a:extLst>
              <a:ext uri="{FF2B5EF4-FFF2-40B4-BE49-F238E27FC236}">
                <a16:creationId xmlns:a16="http://schemas.microsoft.com/office/drawing/2014/main" id="{CDED1EC2-6D10-D943-BF30-3F07B44A99CE}"/>
              </a:ext>
            </a:extLst>
          </p:cNvPr>
          <p:cNvPicPr>
            <a:picLocks noChangeAspect="1"/>
          </p:cNvPicPr>
          <p:nvPr userDrawn="1"/>
        </p:nvPicPr>
        <p:blipFill>
          <a:blip r:embed="rId3"/>
          <a:stretch>
            <a:fillRect/>
          </a:stretch>
        </p:blipFill>
        <p:spPr>
          <a:xfrm>
            <a:off x="1634866" y="1057915"/>
            <a:ext cx="1808647" cy="3281670"/>
          </a:xfrm>
          <a:prstGeom prst="rect">
            <a:avLst/>
          </a:prstGeom>
        </p:spPr>
      </p:pic>
      <p:pic>
        <p:nvPicPr>
          <p:cNvPr id="8" name="Image 7">
            <a:extLst>
              <a:ext uri="{FF2B5EF4-FFF2-40B4-BE49-F238E27FC236}">
                <a16:creationId xmlns:a16="http://schemas.microsoft.com/office/drawing/2014/main" id="{A5B624CD-7CB1-A142-96CA-39EBFA3AE707}"/>
              </a:ext>
            </a:extLst>
          </p:cNvPr>
          <p:cNvPicPr>
            <a:picLocks noChangeAspect="1"/>
          </p:cNvPicPr>
          <p:nvPr userDrawn="1"/>
        </p:nvPicPr>
        <p:blipFill>
          <a:blip r:embed="rId3">
            <a:alphaModFix amt="59000"/>
          </a:blip>
          <a:stretch>
            <a:fillRect/>
          </a:stretch>
        </p:blipFill>
        <p:spPr>
          <a:xfrm>
            <a:off x="1607655" y="908795"/>
            <a:ext cx="1973018" cy="3579910"/>
          </a:xfrm>
          <a:prstGeom prst="rect">
            <a:avLst/>
          </a:prstGeom>
        </p:spPr>
      </p:pic>
      <p:pic>
        <p:nvPicPr>
          <p:cNvPr id="10" name="Image 9">
            <a:extLst>
              <a:ext uri="{FF2B5EF4-FFF2-40B4-BE49-F238E27FC236}">
                <a16:creationId xmlns:a16="http://schemas.microsoft.com/office/drawing/2014/main" id="{33B14BF2-EA95-7B4F-A247-F6E6D4412A3A}"/>
              </a:ext>
            </a:extLst>
          </p:cNvPr>
          <p:cNvPicPr>
            <a:picLocks noChangeAspect="1"/>
          </p:cNvPicPr>
          <p:nvPr userDrawn="1"/>
        </p:nvPicPr>
        <p:blipFill>
          <a:blip r:embed="rId4"/>
          <a:stretch>
            <a:fillRect/>
          </a:stretch>
        </p:blipFill>
        <p:spPr>
          <a:xfrm rot="16200000">
            <a:off x="3873585" y="1686822"/>
            <a:ext cx="484071" cy="878314"/>
          </a:xfrm>
          <a:prstGeom prst="rect">
            <a:avLst/>
          </a:prstGeom>
        </p:spPr>
      </p:pic>
      <p:pic>
        <p:nvPicPr>
          <p:cNvPr id="12" name="Image 11">
            <a:extLst>
              <a:ext uri="{FF2B5EF4-FFF2-40B4-BE49-F238E27FC236}">
                <a16:creationId xmlns:a16="http://schemas.microsoft.com/office/drawing/2014/main" id="{6EAD02A5-A1C8-E248-BC71-F33668E15D18}"/>
              </a:ext>
            </a:extLst>
          </p:cNvPr>
          <p:cNvPicPr/>
          <p:nvPr userDrawn="1"/>
        </p:nvPicPr>
        <p:blipFill>
          <a:blip r:embed="rId5"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128701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age contenu 1">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4" cy="4343400"/>
          </a:xfrm>
          <a:prstGeom prst="rect">
            <a:avLst/>
          </a:prstGeom>
        </p:spPr>
        <p:txBody>
          <a:bodyPr/>
          <a:lstStyle>
            <a:lvl1pPr marL="0" indent="0">
              <a:buNone/>
              <a:defRPr sz="16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552804"/>
            <a:ext cx="3932237" cy="740229"/>
          </a:xfrm>
          <a:prstGeom prst="rect">
            <a:avLst/>
          </a:prstGeom>
        </p:spPr>
        <p:txBody>
          <a:bodyPr anchor="b"/>
          <a:lstStyle>
            <a:lvl1pPr>
              <a:defRPr sz="3200" b="0">
                <a:solidFill>
                  <a:srgbClr val="00959A"/>
                </a:solidFill>
                <a:latin typeface="+mj-lt"/>
              </a:defRPr>
            </a:lvl1pPr>
          </a:lstStyle>
          <a:p>
            <a:r>
              <a:rPr lang="fr-FR" dirty="0"/>
              <a:t>Titre 1</a:t>
            </a:r>
          </a:p>
        </p:txBody>
      </p:sp>
      <p:sp>
        <p:nvSpPr>
          <p:cNvPr id="15" name="Espace réservé du contenu 14">
            <a:extLst>
              <a:ext uri="{FF2B5EF4-FFF2-40B4-BE49-F238E27FC236}">
                <a16:creationId xmlns:a16="http://schemas.microsoft.com/office/drawing/2014/main" id="{57C021EE-DB5A-454E-A171-FA60365CFD1E}"/>
              </a:ext>
            </a:extLst>
          </p:cNvPr>
          <p:cNvSpPr>
            <a:spLocks noGrp="1"/>
          </p:cNvSpPr>
          <p:nvPr>
            <p:ph sz="quarter" idx="11" hasCustomPrompt="1"/>
          </p:nvPr>
        </p:nvSpPr>
        <p:spPr>
          <a:xfrm>
            <a:off x="839787" y="1343866"/>
            <a:ext cx="3932237" cy="740230"/>
          </a:xfrm>
          <a:prstGeom prst="rect">
            <a:avLst/>
          </a:prstGeom>
        </p:spPr>
        <p:txBody>
          <a:bodyPr/>
          <a:lstStyle>
            <a:lvl1pPr marL="0" indent="0">
              <a:buNone/>
              <a:defRPr sz="3200" b="0" i="0">
                <a:solidFill>
                  <a:schemeClr val="accent6"/>
                </a:solidFill>
                <a:latin typeface="+mj-lt"/>
              </a:defRPr>
            </a:lvl1pPr>
          </a:lstStyle>
          <a:p>
            <a:pPr lvl="0"/>
            <a:r>
              <a:rPr lang="fr-FR" dirty="0"/>
              <a:t>Sous-titre</a:t>
            </a:r>
          </a:p>
        </p:txBody>
      </p:sp>
      <p:pic>
        <p:nvPicPr>
          <p:cNvPr id="8" name="Image 7">
            <a:extLst>
              <a:ext uri="{FF2B5EF4-FFF2-40B4-BE49-F238E27FC236}">
                <a16:creationId xmlns:a16="http://schemas.microsoft.com/office/drawing/2014/main" id="{C1672FFF-57C6-8E47-BE52-2D7A583309B2}"/>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40989761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Page contenu 1bis">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9894474" cy="4343400"/>
          </a:xfrm>
          <a:prstGeom prst="rect">
            <a:avLst/>
          </a:prstGeom>
        </p:spPr>
        <p:txBody>
          <a:bodyPr/>
          <a:lstStyle>
            <a:lvl1pPr marL="0" indent="0">
              <a:buNone/>
              <a:defRPr sz="1600" b="0">
                <a:latin typeface="+mn-lt"/>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3" name="Titre 1">
            <a:extLst>
              <a:ext uri="{FF2B5EF4-FFF2-40B4-BE49-F238E27FC236}">
                <a16:creationId xmlns:a16="http://schemas.microsoft.com/office/drawing/2014/main" id="{94068393-6057-7441-BA77-2ABA3C6EAC2D}"/>
              </a:ext>
            </a:extLst>
          </p:cNvPr>
          <p:cNvSpPr>
            <a:spLocks noGrp="1"/>
          </p:cNvSpPr>
          <p:nvPr>
            <p:ph type="title" hasCustomPrompt="1"/>
          </p:nvPr>
        </p:nvSpPr>
        <p:spPr>
          <a:xfrm>
            <a:off x="839788" y="1079577"/>
            <a:ext cx="3932237" cy="740229"/>
          </a:xfrm>
          <a:prstGeom prst="rect">
            <a:avLst/>
          </a:prstGeom>
        </p:spPr>
        <p:txBody>
          <a:bodyPr anchor="b"/>
          <a:lstStyle>
            <a:lvl1pPr>
              <a:defRPr sz="3200" b="0">
                <a:solidFill>
                  <a:srgbClr val="00959A"/>
                </a:solidFill>
                <a:latin typeface="+mj-lt"/>
              </a:defRPr>
            </a:lvl1pPr>
          </a:lstStyle>
          <a:p>
            <a:r>
              <a:rPr lang="fr-FR" dirty="0"/>
              <a:t>Titre unique</a:t>
            </a:r>
          </a:p>
        </p:txBody>
      </p:sp>
      <p:pic>
        <p:nvPicPr>
          <p:cNvPr id="8" name="Image 7">
            <a:extLst>
              <a:ext uri="{FF2B5EF4-FFF2-40B4-BE49-F238E27FC236}">
                <a16:creationId xmlns:a16="http://schemas.microsoft.com/office/drawing/2014/main" id="{ED96489C-ACD1-E244-BE67-15A2DFC3C6F4}"/>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7186701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Page contenu 2">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3"/>
            <a:ext cx="3416400" cy="2220913"/>
          </a:xfrm>
          <a:prstGeom prst="rect">
            <a:avLst/>
          </a:prstGeom>
          <a:solidFill>
            <a:srgbClr val="E4E2D9"/>
          </a:solidFill>
          <a:ln>
            <a:noFill/>
          </a:ln>
        </p:spPr>
        <p:txBody>
          <a:bodyPr lIns="144000" tIns="360000" rIns="144000" bIns="144000"/>
          <a:lstStyle>
            <a:lvl1pPr marL="0" indent="0">
              <a:buNone/>
              <a:defRPr sz="1600" b="1" i="0">
                <a:solidFill>
                  <a:schemeClr val="accent6"/>
                </a:solidFill>
                <a:latin typeface="Times" pitchFamily="2" charset="0"/>
              </a:defRPr>
            </a:lvl1pPr>
          </a:lstStyle>
          <a:p>
            <a:pPr lvl="0"/>
            <a:r>
              <a:rPr lang="fr-FR" dirty="0"/>
              <a:t>Cliquez pour modifier les styles du texte du masque</a:t>
            </a:r>
          </a:p>
        </p:txBody>
      </p:sp>
      <p:sp>
        <p:nvSpPr>
          <p:cNvPr id="2" name="Titre 1">
            <a:extLst>
              <a:ext uri="{FF2B5EF4-FFF2-40B4-BE49-F238E27FC236}">
                <a16:creationId xmlns:a16="http://schemas.microsoft.com/office/drawing/2014/main" id="{7EF6115F-D13A-B540-9305-3DE41D9E54ED}"/>
              </a:ext>
            </a:extLst>
          </p:cNvPr>
          <p:cNvSpPr>
            <a:spLocks noGrp="1"/>
          </p:cNvSpPr>
          <p:nvPr>
            <p:ph type="title" hasCustomPrompt="1"/>
          </p:nvPr>
        </p:nvSpPr>
        <p:spPr>
          <a:xfrm>
            <a:off x="839788" y="552804"/>
            <a:ext cx="3932237" cy="740229"/>
          </a:xfrm>
          <a:prstGeom prst="rect">
            <a:avLst/>
          </a:prstGeom>
        </p:spPr>
        <p:txBody>
          <a:bodyPr anchor="b"/>
          <a:lstStyle>
            <a:lvl1pPr>
              <a:defRPr sz="3200" b="0">
                <a:solidFill>
                  <a:srgbClr val="00959A"/>
                </a:solidFill>
                <a:latin typeface="+mj-lt"/>
              </a:defRPr>
            </a:lvl1pPr>
          </a:lstStyle>
          <a:p>
            <a:r>
              <a:rPr lang="fr-FR" dirty="0"/>
              <a:t>Titre 1</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15" name="Espace réservé du contenu 14">
            <a:extLst>
              <a:ext uri="{FF2B5EF4-FFF2-40B4-BE49-F238E27FC236}">
                <a16:creationId xmlns:a16="http://schemas.microsoft.com/office/drawing/2014/main" id="{193096DF-576A-7E42-8AF8-A96DE8B5541A}"/>
              </a:ext>
            </a:extLst>
          </p:cNvPr>
          <p:cNvSpPr>
            <a:spLocks noGrp="1"/>
          </p:cNvSpPr>
          <p:nvPr>
            <p:ph sz="quarter" idx="11" hasCustomPrompt="1"/>
          </p:nvPr>
        </p:nvSpPr>
        <p:spPr>
          <a:xfrm>
            <a:off x="839787" y="1343866"/>
            <a:ext cx="3932237" cy="740230"/>
          </a:xfrm>
          <a:prstGeom prst="rect">
            <a:avLst/>
          </a:prstGeom>
        </p:spPr>
        <p:txBody>
          <a:bodyPr/>
          <a:lstStyle>
            <a:lvl1pPr marL="0" indent="0">
              <a:buNone/>
              <a:defRPr sz="3200" b="0" i="0">
                <a:solidFill>
                  <a:schemeClr val="accent6"/>
                </a:solidFill>
                <a:latin typeface="+mj-lt"/>
              </a:defRPr>
            </a:lvl1pPr>
          </a:lstStyle>
          <a:p>
            <a:pPr lvl="0"/>
            <a:r>
              <a:rPr lang="fr-FR" dirty="0"/>
              <a:t>Sous-titre</a:t>
            </a:r>
          </a:p>
        </p:txBody>
      </p:sp>
      <p:pic>
        <p:nvPicPr>
          <p:cNvPr id="9" name="Image 8">
            <a:extLst>
              <a:ext uri="{FF2B5EF4-FFF2-40B4-BE49-F238E27FC236}">
                <a16:creationId xmlns:a16="http://schemas.microsoft.com/office/drawing/2014/main" id="{0BE38EDD-399A-084D-8F50-1CBC6B682536}"/>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0544924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age contenu 2bis">
    <p:spTree>
      <p:nvGrpSpPr>
        <p:cNvPr id="1" name=""/>
        <p:cNvGrpSpPr/>
        <p:nvPr/>
      </p:nvGrpSpPr>
      <p:grpSpPr>
        <a:xfrm>
          <a:off x="0" y="0"/>
          <a:ext cx="0" cy="0"/>
          <a:chOff x="0" y="0"/>
          <a:chExt cx="0" cy="0"/>
        </a:xfrm>
      </p:grpSpPr>
      <p:sp>
        <p:nvSpPr>
          <p:cNvPr id="14" name="Espace réservé du texte 13">
            <a:extLst>
              <a:ext uri="{FF2B5EF4-FFF2-40B4-BE49-F238E27FC236}">
                <a16:creationId xmlns:a16="http://schemas.microsoft.com/office/drawing/2014/main" id="{F9B18C37-71A5-3F40-ABA0-8AF7CB028CE4}"/>
              </a:ext>
            </a:extLst>
          </p:cNvPr>
          <p:cNvSpPr>
            <a:spLocks noGrp="1"/>
          </p:cNvSpPr>
          <p:nvPr>
            <p:ph type="body" sz="quarter" idx="10"/>
          </p:nvPr>
        </p:nvSpPr>
        <p:spPr>
          <a:xfrm>
            <a:off x="8043181" y="2318543"/>
            <a:ext cx="3416400" cy="2220913"/>
          </a:xfrm>
          <a:prstGeom prst="rect">
            <a:avLst/>
          </a:prstGeom>
          <a:solidFill>
            <a:srgbClr val="E4E2D9"/>
          </a:solidFill>
          <a:ln>
            <a:noFill/>
          </a:ln>
        </p:spPr>
        <p:txBody>
          <a:bodyPr lIns="144000" tIns="360000" rIns="144000" bIns="144000"/>
          <a:lstStyle>
            <a:lvl1pPr marL="0" indent="0">
              <a:buNone/>
              <a:defRPr sz="1600" b="1" i="0">
                <a:solidFill>
                  <a:schemeClr val="accent6"/>
                </a:solidFill>
                <a:latin typeface="Times" pitchFamily="2" charset="0"/>
              </a:defRPr>
            </a:lvl1pPr>
          </a:lstStyle>
          <a:p>
            <a:pPr lvl="0"/>
            <a:r>
              <a:rPr lang="fr-FR" dirty="0"/>
              <a:t>Cliquez pour modifier les styles du texte du masque</a:t>
            </a:r>
          </a:p>
        </p:txBody>
      </p:sp>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2057400"/>
            <a:ext cx="636655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cxnSp>
        <p:nvCxnSpPr>
          <p:cNvPr id="10" name="Connecteur droit 9">
            <a:extLst>
              <a:ext uri="{FF2B5EF4-FFF2-40B4-BE49-F238E27FC236}">
                <a16:creationId xmlns:a16="http://schemas.microsoft.com/office/drawing/2014/main" id="{8BF2B802-0A81-644C-991C-34CD6A7EA32A}"/>
              </a:ext>
            </a:extLst>
          </p:cNvPr>
          <p:cNvCxnSpPr/>
          <p:nvPr userDrawn="1"/>
        </p:nvCxnSpPr>
        <p:spPr>
          <a:xfrm>
            <a:off x="839787" y="1873442"/>
            <a:ext cx="4537756" cy="0"/>
          </a:xfrm>
          <a:prstGeom prst="line">
            <a:avLst/>
          </a:prstGeom>
          <a:ln w="127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9" name="Titre 1">
            <a:extLst>
              <a:ext uri="{FF2B5EF4-FFF2-40B4-BE49-F238E27FC236}">
                <a16:creationId xmlns:a16="http://schemas.microsoft.com/office/drawing/2014/main" id="{75B04DE9-7217-F141-ACE0-D597FF8BD093}"/>
              </a:ext>
            </a:extLst>
          </p:cNvPr>
          <p:cNvSpPr>
            <a:spLocks noGrp="1"/>
          </p:cNvSpPr>
          <p:nvPr>
            <p:ph type="title" hasCustomPrompt="1"/>
          </p:nvPr>
        </p:nvSpPr>
        <p:spPr>
          <a:xfrm>
            <a:off x="839788" y="1079577"/>
            <a:ext cx="3932237" cy="740229"/>
          </a:xfrm>
          <a:prstGeom prst="rect">
            <a:avLst/>
          </a:prstGeom>
        </p:spPr>
        <p:txBody>
          <a:bodyPr anchor="b"/>
          <a:lstStyle>
            <a:lvl1pPr>
              <a:defRPr sz="3200" b="0">
                <a:solidFill>
                  <a:srgbClr val="00959A"/>
                </a:solidFill>
                <a:latin typeface="+mj-lt"/>
              </a:defRPr>
            </a:lvl1pPr>
          </a:lstStyle>
          <a:p>
            <a:r>
              <a:rPr lang="fr-FR" dirty="0"/>
              <a:t>Titre unique</a:t>
            </a:r>
          </a:p>
        </p:txBody>
      </p:sp>
      <p:pic>
        <p:nvPicPr>
          <p:cNvPr id="8" name="Image 7">
            <a:extLst>
              <a:ext uri="{FF2B5EF4-FFF2-40B4-BE49-F238E27FC236}">
                <a16:creationId xmlns:a16="http://schemas.microsoft.com/office/drawing/2014/main" id="{19D7CDFC-0D59-FF4B-BCEB-20224EEF2429}"/>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202233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C764DE79-268F-4C1A-8933-263129D2AF90}" type="datetimeFigureOut">
              <a:rPr lang="en-US" dirty="0"/>
              <a:t>12/17/2024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47976991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age contenu 3">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D1EAF6FD-D631-F047-8727-6B368A69E629}"/>
              </a:ext>
            </a:extLst>
          </p:cNvPr>
          <p:cNvSpPr>
            <a:spLocks noGrp="1"/>
          </p:cNvSpPr>
          <p:nvPr>
            <p:ph type="body" sz="half" idx="2" hasCustomPrompt="1"/>
          </p:nvPr>
        </p:nvSpPr>
        <p:spPr>
          <a:xfrm>
            <a:off x="839787" y="740702"/>
            <a:ext cx="6366556" cy="5660098"/>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Sed si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hac</a:t>
            </a:r>
            <a:r>
              <a:rPr lang="fr-FR" dirty="0">
                <a:effectLst/>
                <a:latin typeface="Times" pitchFamily="2" charset="0"/>
              </a:rPr>
              <a:t> </a:t>
            </a:r>
            <a:r>
              <a:rPr lang="fr-FR" dirty="0" err="1">
                <a:effectLst/>
                <a:latin typeface="Times" pitchFamily="2" charset="0"/>
              </a:rPr>
              <a:t>tam</a:t>
            </a:r>
            <a:r>
              <a:rPr lang="fr-FR" dirty="0">
                <a:effectLst/>
                <a:latin typeface="Times" pitchFamily="2" charset="0"/>
              </a:rPr>
              <a:t> </a:t>
            </a:r>
            <a:r>
              <a:rPr lang="fr-FR" dirty="0" err="1">
                <a:effectLst/>
                <a:latin typeface="Times" pitchFamily="2" charset="0"/>
              </a:rPr>
              <a:t>eximia</a:t>
            </a:r>
            <a:r>
              <a:rPr lang="fr-FR" dirty="0">
                <a:effectLst/>
                <a:latin typeface="Times" pitchFamily="2" charset="0"/>
              </a:rPr>
              <a:t> </a:t>
            </a:r>
            <a:r>
              <a:rPr lang="fr-FR" dirty="0" err="1">
                <a:effectLst/>
                <a:latin typeface="Times" pitchFamily="2" charset="0"/>
              </a:rPr>
              <a:t>fortuna</a:t>
            </a:r>
            <a:r>
              <a:rPr lang="fr-FR" dirty="0">
                <a:effectLst/>
                <a:latin typeface="Times" pitchFamily="2" charset="0"/>
              </a:rPr>
              <a:t>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utilitatem</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frui</a:t>
            </a:r>
            <a:r>
              <a:rPr lang="fr-FR" dirty="0">
                <a:effectLst/>
                <a:latin typeface="Times" pitchFamily="2" charset="0"/>
              </a:rPr>
              <a:t> non </a:t>
            </a:r>
            <a:r>
              <a:rPr lang="fr-FR" dirty="0" err="1">
                <a:effectLst/>
                <a:latin typeface="Times" pitchFamily="2" charset="0"/>
              </a:rPr>
              <a:t>properat</a:t>
            </a:r>
            <a:r>
              <a:rPr lang="fr-FR" dirty="0">
                <a:effectLst/>
                <a:latin typeface="Times" pitchFamily="2" charset="0"/>
              </a:rPr>
              <a:t>, ut </a:t>
            </a:r>
            <a:r>
              <a:rPr lang="fr-FR" dirty="0" err="1">
                <a:effectLst/>
                <a:latin typeface="Times" pitchFamily="2" charset="0"/>
              </a:rPr>
              <a:t>omnia</a:t>
            </a:r>
            <a:r>
              <a:rPr lang="fr-FR" dirty="0">
                <a:effectLst/>
                <a:latin typeface="Times" pitchFamily="2" charset="0"/>
              </a:rPr>
              <a:t> </a:t>
            </a:r>
            <a:r>
              <a:rPr lang="fr-FR" dirty="0" err="1">
                <a:effectLst/>
                <a:latin typeface="Times" pitchFamily="2" charset="0"/>
              </a:rPr>
              <a:t>illa</a:t>
            </a:r>
            <a:r>
              <a:rPr lang="fr-FR" dirty="0">
                <a:effectLst/>
                <a:latin typeface="Times" pitchFamily="2" charset="0"/>
              </a:rPr>
              <a:t> </a:t>
            </a:r>
            <a:r>
              <a:rPr lang="fr-FR" dirty="0" err="1">
                <a:effectLst/>
                <a:latin typeface="Times" pitchFamily="2" charset="0"/>
              </a:rPr>
              <a:t>conficiat</a:t>
            </a:r>
            <a:r>
              <a:rPr lang="fr-FR" dirty="0">
                <a:effectLst/>
                <a:latin typeface="Times" pitchFamily="2" charset="0"/>
              </a:rPr>
              <a:t>, quid ego, </a:t>
            </a:r>
            <a:r>
              <a:rPr lang="fr-FR" dirty="0" err="1">
                <a:effectLst/>
                <a:latin typeface="Times" pitchFamily="2" charset="0"/>
              </a:rPr>
              <a:t>senator</a:t>
            </a:r>
            <a:r>
              <a:rPr lang="fr-FR" dirty="0">
                <a:effectLst/>
                <a:latin typeface="Times" pitchFamily="2" charset="0"/>
              </a:rPr>
              <a:t>, </a:t>
            </a:r>
            <a:r>
              <a:rPr lang="fr-FR" dirty="0" err="1">
                <a:effectLst/>
                <a:latin typeface="Times" pitchFamily="2" charset="0"/>
              </a:rPr>
              <a:t>facere</a:t>
            </a:r>
            <a:r>
              <a:rPr lang="fr-FR" dirty="0">
                <a:effectLst/>
                <a:latin typeface="Times" pitchFamily="2" charset="0"/>
              </a:rPr>
              <a:t> </a:t>
            </a:r>
            <a:r>
              <a:rPr lang="fr-FR" dirty="0" err="1">
                <a:effectLst/>
                <a:latin typeface="Times" pitchFamily="2" charset="0"/>
              </a:rPr>
              <a:t>debeo</a:t>
            </a:r>
            <a:r>
              <a:rPr lang="fr-FR" dirty="0">
                <a:effectLst/>
                <a:latin typeface="Times" pitchFamily="2" charset="0"/>
              </a:rPr>
              <a:t>, quem, </a:t>
            </a:r>
            <a:r>
              <a:rPr lang="fr-FR" dirty="0" err="1">
                <a:effectLst/>
                <a:latin typeface="Times" pitchFamily="2" charset="0"/>
              </a:rPr>
              <a:t>etiamsi</a:t>
            </a:r>
            <a:r>
              <a:rPr lang="fr-FR" dirty="0">
                <a:effectLst/>
                <a:latin typeface="Times" pitchFamily="2" charset="0"/>
              </a:rPr>
              <a:t> </a:t>
            </a:r>
            <a:r>
              <a:rPr lang="fr-FR" dirty="0" err="1">
                <a:effectLst/>
                <a:latin typeface="Times" pitchFamily="2" charset="0"/>
              </a:rPr>
              <a:t>ille</a:t>
            </a:r>
            <a:r>
              <a:rPr lang="fr-FR" dirty="0">
                <a:effectLst/>
                <a:latin typeface="Times" pitchFamily="2" charset="0"/>
              </a:rPr>
              <a:t> </a:t>
            </a:r>
            <a:r>
              <a:rPr lang="fr-FR" dirty="0" err="1">
                <a:effectLst/>
                <a:latin typeface="Times" pitchFamily="2" charset="0"/>
              </a:rPr>
              <a:t>aliud</a:t>
            </a:r>
            <a:r>
              <a:rPr lang="fr-FR" dirty="0">
                <a:effectLst/>
                <a:latin typeface="Times" pitchFamily="2" charset="0"/>
              </a:rPr>
              <a:t> </a:t>
            </a:r>
            <a:r>
              <a:rPr lang="fr-FR" dirty="0" err="1">
                <a:effectLst/>
                <a:latin typeface="Times" pitchFamily="2" charset="0"/>
              </a:rPr>
              <a:t>vellet</a:t>
            </a:r>
            <a:r>
              <a:rPr lang="fr-FR" dirty="0">
                <a:effectLst/>
                <a:latin typeface="Times" pitchFamily="2" charset="0"/>
              </a:rPr>
              <a:t>, </a:t>
            </a:r>
            <a:r>
              <a:rPr lang="fr-FR" dirty="0" err="1">
                <a:effectLst/>
                <a:latin typeface="Times" pitchFamily="2" charset="0"/>
              </a:rPr>
              <a:t>rei</a:t>
            </a:r>
            <a:r>
              <a:rPr lang="fr-FR" dirty="0">
                <a:effectLst/>
                <a:latin typeface="Times" pitchFamily="2" charset="0"/>
              </a:rPr>
              <a:t> </a:t>
            </a:r>
            <a:r>
              <a:rPr lang="fr-FR" dirty="0" err="1">
                <a:effectLst/>
                <a:latin typeface="Times" pitchFamily="2" charset="0"/>
              </a:rPr>
              <a:t>publicae</a:t>
            </a:r>
            <a:r>
              <a:rPr lang="fr-FR" dirty="0">
                <a:effectLst/>
                <a:latin typeface="Times" pitchFamily="2" charset="0"/>
              </a:rPr>
              <a:t> </a:t>
            </a:r>
            <a:r>
              <a:rPr lang="fr-FR" dirty="0" err="1">
                <a:effectLst/>
                <a:latin typeface="Times" pitchFamily="2" charset="0"/>
              </a:rPr>
              <a:t>consulere</a:t>
            </a:r>
            <a:r>
              <a:rPr lang="fr-FR" dirty="0">
                <a:effectLst/>
                <a:latin typeface="Times" pitchFamily="2" charset="0"/>
              </a:rPr>
              <a:t> </a:t>
            </a:r>
            <a:r>
              <a:rPr lang="fr-FR" dirty="0" err="1">
                <a:effectLst/>
                <a:latin typeface="Times" pitchFamily="2" charset="0"/>
              </a:rPr>
              <a:t>oporteret</a:t>
            </a:r>
            <a:r>
              <a:rPr lang="fr-FR" dirty="0">
                <a:effectLst/>
                <a:latin typeface="Times" pitchFamily="2" charset="0"/>
              </a:rPr>
              <a:t>?</a:t>
            </a:r>
          </a:p>
        </p:txBody>
      </p:sp>
      <p:pic>
        <p:nvPicPr>
          <p:cNvPr id="7" name="Image 6">
            <a:extLst>
              <a:ext uri="{FF2B5EF4-FFF2-40B4-BE49-F238E27FC236}">
                <a16:creationId xmlns:a16="http://schemas.microsoft.com/office/drawing/2014/main" id="{6DA37A3B-46ED-DA46-958D-6C947FA58B25}"/>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12" name="Image 11">
            <a:extLst>
              <a:ext uri="{FF2B5EF4-FFF2-40B4-BE49-F238E27FC236}">
                <a16:creationId xmlns:a16="http://schemas.microsoft.com/office/drawing/2014/main" id="{36BD37A7-1746-7E43-A640-34F8EE5A7816}"/>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sp>
        <p:nvSpPr>
          <p:cNvPr id="9" name="Espace réservé du texte 3">
            <a:extLst>
              <a:ext uri="{FF2B5EF4-FFF2-40B4-BE49-F238E27FC236}">
                <a16:creationId xmlns:a16="http://schemas.microsoft.com/office/drawing/2014/main" id="{B6CBE18F-372F-9B44-98E4-F63853451752}"/>
              </a:ext>
            </a:extLst>
          </p:cNvPr>
          <p:cNvSpPr>
            <a:spLocks noGrp="1"/>
          </p:cNvSpPr>
          <p:nvPr>
            <p:ph type="body" sz="half" idx="10" hasCustomPrompt="1"/>
          </p:nvPr>
        </p:nvSpPr>
        <p:spPr>
          <a:xfrm>
            <a:off x="7454347" y="2057400"/>
            <a:ext cx="3999146" cy="4343400"/>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endParaRPr lang="fr-FR" dirty="0">
              <a:effectLst/>
              <a:latin typeface="Times" pitchFamily="2" charset="0"/>
            </a:endParaRPr>
          </a:p>
        </p:txBody>
      </p:sp>
      <p:pic>
        <p:nvPicPr>
          <p:cNvPr id="6" name="Image 5">
            <a:extLst>
              <a:ext uri="{FF2B5EF4-FFF2-40B4-BE49-F238E27FC236}">
                <a16:creationId xmlns:a16="http://schemas.microsoft.com/office/drawing/2014/main" id="{66C12795-1B09-D54F-992D-76BF3D31A6FF}"/>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897363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age double contenu">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B6C0A35-4EB9-5341-8B8E-CA3C20DDBE68}"/>
              </a:ext>
            </a:extLst>
          </p:cNvPr>
          <p:cNvSpPr>
            <a:spLocks noGrp="1"/>
          </p:cNvSpPr>
          <p:nvPr>
            <p:ph sz="half" idx="1" hasCustomPrompt="1"/>
          </p:nvPr>
        </p:nvSpPr>
        <p:spPr>
          <a:xfrm>
            <a:off x="838200" y="2286001"/>
            <a:ext cx="5181600" cy="3890962"/>
          </a:xfrm>
          <a:prstGeom prst="rect">
            <a:avLst/>
          </a:prstGeom>
        </p:spPr>
        <p:txBody>
          <a:bodyPr/>
          <a:lstStyle>
            <a:lvl1pPr marL="0" indent="0">
              <a:buNone/>
              <a:defRPr b="0">
                <a:latin typeface="+mj-lt"/>
              </a:defRPr>
            </a:lvl1pPr>
          </a:lstStyle>
          <a:p>
            <a:pPr lvl="0"/>
            <a:r>
              <a:rPr lang="fr-FR" dirty="0"/>
              <a:t>TITRE</a:t>
            </a:r>
          </a:p>
        </p:txBody>
      </p:sp>
      <p:sp>
        <p:nvSpPr>
          <p:cNvPr id="4" name="Espace réservé du contenu 3">
            <a:extLst>
              <a:ext uri="{FF2B5EF4-FFF2-40B4-BE49-F238E27FC236}">
                <a16:creationId xmlns:a16="http://schemas.microsoft.com/office/drawing/2014/main" id="{8CBF8C14-E4F4-F34B-9F09-8FC954F2DBBC}"/>
              </a:ext>
            </a:extLst>
          </p:cNvPr>
          <p:cNvSpPr>
            <a:spLocks noGrp="1"/>
          </p:cNvSpPr>
          <p:nvPr>
            <p:ph sz="half" idx="2" hasCustomPrompt="1"/>
          </p:nvPr>
        </p:nvSpPr>
        <p:spPr>
          <a:xfrm>
            <a:off x="6172200" y="2286001"/>
            <a:ext cx="5181600" cy="3890962"/>
          </a:xfrm>
          <a:prstGeom prst="rect">
            <a:avLst/>
          </a:prstGeom>
        </p:spPr>
        <p:txBody>
          <a:bodyPr/>
          <a:lstStyle>
            <a:lvl1pPr marL="0" indent="0">
              <a:buNone/>
              <a:defRPr sz="2800" b="0">
                <a:latin typeface="+mj-lt"/>
              </a:defRPr>
            </a:lvl1pPr>
          </a:lstStyle>
          <a:p>
            <a:pPr lvl="0"/>
            <a:r>
              <a:rPr lang="fr-FR" dirty="0"/>
              <a:t>TITRE</a:t>
            </a:r>
          </a:p>
        </p:txBody>
      </p:sp>
      <p:pic>
        <p:nvPicPr>
          <p:cNvPr id="8" name="Image 7">
            <a:extLst>
              <a:ext uri="{FF2B5EF4-FFF2-40B4-BE49-F238E27FC236}">
                <a16:creationId xmlns:a16="http://schemas.microsoft.com/office/drawing/2014/main" id="{2F771CBB-6C43-4D49-9822-911140128A94}"/>
              </a:ext>
            </a:extLst>
          </p:cNvPr>
          <p:cNvPicPr>
            <a:picLocks noChangeAspect="1"/>
          </p:cNvPicPr>
          <p:nvPr userDrawn="1"/>
        </p:nvPicPr>
        <p:blipFill>
          <a:blip r:embed="rId2"/>
          <a:stretch>
            <a:fillRect/>
          </a:stretch>
        </p:blipFill>
        <p:spPr>
          <a:xfrm>
            <a:off x="10782096" y="634736"/>
            <a:ext cx="671396" cy="1218203"/>
          </a:xfrm>
          <a:prstGeom prst="rect">
            <a:avLst/>
          </a:prstGeom>
        </p:spPr>
      </p:pic>
      <p:pic>
        <p:nvPicPr>
          <p:cNvPr id="9" name="Image 8">
            <a:extLst>
              <a:ext uri="{FF2B5EF4-FFF2-40B4-BE49-F238E27FC236}">
                <a16:creationId xmlns:a16="http://schemas.microsoft.com/office/drawing/2014/main" id="{BA57C513-CA84-0348-8E00-D1660F540B4E}"/>
              </a:ext>
            </a:extLst>
          </p:cNvPr>
          <p:cNvPicPr>
            <a:picLocks noChangeAspect="1"/>
          </p:cNvPicPr>
          <p:nvPr userDrawn="1"/>
        </p:nvPicPr>
        <p:blipFill>
          <a:blip r:embed="rId2"/>
          <a:stretch>
            <a:fillRect/>
          </a:stretch>
        </p:blipFill>
        <p:spPr>
          <a:xfrm rot="16200000">
            <a:off x="10213548" y="590020"/>
            <a:ext cx="370030" cy="671395"/>
          </a:xfrm>
          <a:prstGeom prst="rect">
            <a:avLst/>
          </a:prstGeom>
        </p:spPr>
      </p:pic>
      <p:pic>
        <p:nvPicPr>
          <p:cNvPr id="11" name="Image 10">
            <a:extLst>
              <a:ext uri="{FF2B5EF4-FFF2-40B4-BE49-F238E27FC236}">
                <a16:creationId xmlns:a16="http://schemas.microsoft.com/office/drawing/2014/main" id="{AE4EB570-BBEC-884D-83E7-31CC10013F03}"/>
              </a:ext>
            </a:extLst>
          </p:cNvPr>
          <p:cNvPicPr>
            <a:picLocks noChangeAspect="1"/>
          </p:cNvPicPr>
          <p:nvPr userDrawn="1"/>
        </p:nvPicPr>
        <p:blipFill>
          <a:blip r:embed="rId3"/>
          <a:stretch>
            <a:fillRect/>
          </a:stretch>
        </p:blipFill>
        <p:spPr>
          <a:xfrm rot="16200000">
            <a:off x="671898" y="1853196"/>
            <a:ext cx="307561" cy="558049"/>
          </a:xfrm>
          <a:prstGeom prst="rect">
            <a:avLst/>
          </a:prstGeom>
        </p:spPr>
      </p:pic>
      <p:pic>
        <p:nvPicPr>
          <p:cNvPr id="12" name="Image 11">
            <a:extLst>
              <a:ext uri="{FF2B5EF4-FFF2-40B4-BE49-F238E27FC236}">
                <a16:creationId xmlns:a16="http://schemas.microsoft.com/office/drawing/2014/main" id="{27F790B0-1850-E94F-867F-E535C4692494}"/>
              </a:ext>
            </a:extLst>
          </p:cNvPr>
          <p:cNvPicPr>
            <a:picLocks noChangeAspect="1"/>
          </p:cNvPicPr>
          <p:nvPr userDrawn="1"/>
        </p:nvPicPr>
        <p:blipFill>
          <a:blip r:embed="rId3"/>
          <a:stretch>
            <a:fillRect/>
          </a:stretch>
        </p:blipFill>
        <p:spPr>
          <a:xfrm rot="16200000">
            <a:off x="6018419" y="1853195"/>
            <a:ext cx="307561" cy="558049"/>
          </a:xfrm>
          <a:prstGeom prst="rect">
            <a:avLst/>
          </a:prstGeom>
        </p:spPr>
      </p:pic>
      <p:pic>
        <p:nvPicPr>
          <p:cNvPr id="10" name="Image 9">
            <a:extLst>
              <a:ext uri="{FF2B5EF4-FFF2-40B4-BE49-F238E27FC236}">
                <a16:creationId xmlns:a16="http://schemas.microsoft.com/office/drawing/2014/main" id="{B3C2D0AD-DC8C-5248-A69D-503E251BB1F3}"/>
              </a:ext>
            </a:extLst>
          </p:cNvPr>
          <p:cNvPicPr/>
          <p:nvPr userDrawn="1"/>
        </p:nvPicPr>
        <p:blipFill>
          <a:blip r:embed="rId4"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333710511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age de contact">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699" y="1411356"/>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1" y="1252518"/>
            <a:ext cx="579030" cy="1050610"/>
          </a:xfrm>
          <a:prstGeom prst="rect">
            <a:avLst/>
          </a:prstGeom>
        </p:spPr>
      </p:pic>
      <p:sp>
        <p:nvSpPr>
          <p:cNvPr id="6" name="Espace réservé du texte 3">
            <a:extLst>
              <a:ext uri="{FF2B5EF4-FFF2-40B4-BE49-F238E27FC236}">
                <a16:creationId xmlns:a16="http://schemas.microsoft.com/office/drawing/2014/main" id="{5E0DE27C-3200-0F45-A0F0-088E3D6171A7}"/>
              </a:ext>
            </a:extLst>
          </p:cNvPr>
          <p:cNvSpPr>
            <a:spLocks noGrp="1"/>
          </p:cNvSpPr>
          <p:nvPr>
            <p:ph type="body" sz="half" idx="10" hasCustomPrompt="1"/>
          </p:nvPr>
        </p:nvSpPr>
        <p:spPr>
          <a:xfrm>
            <a:off x="2484438" y="3428999"/>
            <a:ext cx="7703171" cy="2723323"/>
          </a:xfrm>
          <a:prstGeom prst="rect">
            <a:avLst/>
          </a:prstGeom>
        </p:spPr>
        <p:txBody>
          <a:bodyPr/>
          <a:lstStyle>
            <a:lvl1pPr marL="0" indent="0">
              <a:buNone/>
              <a:defRPr sz="1600" b="0">
                <a:latin typeface="Times" pitchFamily="2"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dirty="0">
                <a:effectLst/>
                <a:latin typeface="Times" pitchFamily="2" charset="0"/>
              </a:rPr>
              <a:t>Et </a:t>
            </a:r>
            <a:r>
              <a:rPr lang="fr-FR" dirty="0" err="1">
                <a:effectLst/>
                <a:latin typeface="Times" pitchFamily="2" charset="0"/>
              </a:rPr>
              <a:t>interdum</a:t>
            </a:r>
            <a:r>
              <a:rPr lang="fr-FR" dirty="0">
                <a:effectLst/>
                <a:latin typeface="Times" pitchFamily="2" charset="0"/>
              </a:rPr>
              <a:t> </a:t>
            </a:r>
            <a:r>
              <a:rPr lang="fr-FR" dirty="0" err="1">
                <a:effectLst/>
                <a:latin typeface="Times" pitchFamily="2" charset="0"/>
              </a:rPr>
              <a:t>acciderat</a:t>
            </a:r>
            <a:r>
              <a:rPr lang="fr-FR" dirty="0">
                <a:effectLst/>
                <a:latin typeface="Times" pitchFamily="2" charset="0"/>
              </a:rPr>
              <a:t>, ut </a:t>
            </a:r>
            <a:r>
              <a:rPr lang="fr-FR" dirty="0" err="1">
                <a:effectLst/>
                <a:latin typeface="Times" pitchFamily="2" charset="0"/>
              </a:rPr>
              <a:t>siquid</a:t>
            </a:r>
            <a:r>
              <a:rPr lang="fr-FR" dirty="0">
                <a:effectLst/>
                <a:latin typeface="Times" pitchFamily="2" charset="0"/>
              </a:rPr>
              <a:t> in </a:t>
            </a:r>
            <a:r>
              <a:rPr lang="fr-FR" dirty="0" err="1">
                <a:effectLst/>
                <a:latin typeface="Times" pitchFamily="2" charset="0"/>
              </a:rPr>
              <a:t>penetrali</a:t>
            </a:r>
            <a:r>
              <a:rPr lang="fr-FR" dirty="0">
                <a:effectLst/>
                <a:latin typeface="Times" pitchFamily="2" charset="0"/>
              </a:rPr>
              <a:t> </a:t>
            </a:r>
            <a:r>
              <a:rPr lang="fr-FR" dirty="0" err="1">
                <a:effectLst/>
                <a:latin typeface="Times" pitchFamily="2" charset="0"/>
              </a:rPr>
              <a:t>secreto</a:t>
            </a:r>
            <a:r>
              <a:rPr lang="fr-FR" dirty="0">
                <a:effectLst/>
                <a:latin typeface="Times" pitchFamily="2" charset="0"/>
              </a:rPr>
              <a:t> </a:t>
            </a:r>
            <a:r>
              <a:rPr lang="fr-FR" dirty="0" err="1">
                <a:effectLst/>
                <a:latin typeface="Times" pitchFamily="2" charset="0"/>
              </a:rPr>
              <a:t>nullo</a:t>
            </a:r>
            <a:r>
              <a:rPr lang="fr-FR" dirty="0">
                <a:effectLst/>
                <a:latin typeface="Times" pitchFamily="2" charset="0"/>
              </a:rPr>
              <a:t> </a:t>
            </a:r>
            <a:r>
              <a:rPr lang="fr-FR" dirty="0" err="1">
                <a:effectLst/>
                <a:latin typeface="Times" pitchFamily="2" charset="0"/>
              </a:rPr>
              <a:t>citerioris</a:t>
            </a:r>
            <a:r>
              <a:rPr lang="fr-FR" dirty="0">
                <a:effectLst/>
                <a:latin typeface="Times" pitchFamily="2" charset="0"/>
              </a:rPr>
              <a:t> vitae </a:t>
            </a:r>
            <a:r>
              <a:rPr lang="fr-FR" dirty="0" err="1">
                <a:effectLst/>
                <a:latin typeface="Times" pitchFamily="2" charset="0"/>
              </a:rPr>
              <a:t>ministro</a:t>
            </a:r>
            <a:r>
              <a:rPr lang="fr-FR" dirty="0">
                <a:effectLst/>
                <a:latin typeface="Times" pitchFamily="2" charset="0"/>
              </a:rPr>
              <a:t> </a:t>
            </a:r>
            <a:r>
              <a:rPr lang="fr-FR" dirty="0" err="1">
                <a:effectLst/>
                <a:latin typeface="Times" pitchFamily="2" charset="0"/>
              </a:rPr>
              <a:t>praesente</a:t>
            </a:r>
            <a:r>
              <a:rPr lang="fr-FR" dirty="0">
                <a:effectLst/>
                <a:latin typeface="Times" pitchFamily="2" charset="0"/>
              </a:rPr>
              <a:t> paterfamilias </a:t>
            </a:r>
            <a:r>
              <a:rPr lang="fr-FR" dirty="0" err="1">
                <a:effectLst/>
                <a:latin typeface="Times" pitchFamily="2" charset="0"/>
              </a:rPr>
              <a:t>uxori</a:t>
            </a:r>
            <a:r>
              <a:rPr lang="fr-FR" dirty="0">
                <a:effectLst/>
                <a:latin typeface="Times" pitchFamily="2" charset="0"/>
              </a:rPr>
              <a:t> </a:t>
            </a:r>
            <a:r>
              <a:rPr lang="fr-FR" dirty="0" err="1">
                <a:effectLst/>
                <a:latin typeface="Times" pitchFamily="2" charset="0"/>
              </a:rPr>
              <a:t>susurrasset</a:t>
            </a:r>
            <a:r>
              <a:rPr lang="fr-FR" dirty="0">
                <a:effectLst/>
                <a:latin typeface="Times" pitchFamily="2" charset="0"/>
              </a:rPr>
              <a:t> in </a:t>
            </a:r>
            <a:r>
              <a:rPr lang="fr-FR" dirty="0" err="1">
                <a:effectLst/>
                <a:latin typeface="Times" pitchFamily="2" charset="0"/>
              </a:rPr>
              <a:t>aurem</a:t>
            </a:r>
            <a:r>
              <a:rPr lang="fr-FR" dirty="0">
                <a:effectLst/>
                <a:latin typeface="Times" pitchFamily="2" charset="0"/>
              </a:rPr>
              <a:t>, </a:t>
            </a:r>
            <a:r>
              <a:rPr lang="fr-FR" dirty="0" err="1">
                <a:effectLst/>
                <a:latin typeface="Times" pitchFamily="2" charset="0"/>
              </a:rPr>
              <a:t>velut</a:t>
            </a:r>
            <a:r>
              <a:rPr lang="fr-FR" dirty="0">
                <a:effectLst/>
                <a:latin typeface="Times" pitchFamily="2" charset="0"/>
              </a:rPr>
              <a:t> </a:t>
            </a:r>
            <a:r>
              <a:rPr lang="fr-FR" dirty="0" err="1">
                <a:effectLst/>
                <a:latin typeface="Times" pitchFamily="2" charset="0"/>
              </a:rPr>
              <a:t>Amphiarao</a:t>
            </a:r>
            <a:r>
              <a:rPr lang="fr-FR" dirty="0">
                <a:effectLst/>
                <a:latin typeface="Times" pitchFamily="2" charset="0"/>
              </a:rPr>
              <a:t> </a:t>
            </a:r>
            <a:r>
              <a:rPr lang="fr-FR" dirty="0" err="1">
                <a:effectLst/>
                <a:latin typeface="Times" pitchFamily="2" charset="0"/>
              </a:rPr>
              <a:t>referente</a:t>
            </a:r>
            <a:r>
              <a:rPr lang="fr-FR" dirty="0">
                <a:effectLst/>
                <a:latin typeface="Times" pitchFamily="2" charset="0"/>
              </a:rPr>
              <a:t> </a:t>
            </a:r>
            <a:r>
              <a:rPr lang="fr-FR" dirty="0" err="1">
                <a:effectLst/>
                <a:latin typeface="Times" pitchFamily="2" charset="0"/>
              </a:rPr>
              <a:t>aut</a:t>
            </a:r>
            <a:r>
              <a:rPr lang="fr-FR" dirty="0">
                <a:effectLst/>
                <a:latin typeface="Times" pitchFamily="2" charset="0"/>
              </a:rPr>
              <a:t> Marcio, </a:t>
            </a:r>
            <a:r>
              <a:rPr lang="fr-FR" dirty="0" err="1">
                <a:effectLst/>
                <a:latin typeface="Times" pitchFamily="2" charset="0"/>
              </a:rPr>
              <a:t>quondam</a:t>
            </a:r>
            <a:r>
              <a:rPr lang="fr-FR" dirty="0">
                <a:effectLst/>
                <a:latin typeface="Times" pitchFamily="2" charset="0"/>
              </a:rPr>
              <a:t> </a:t>
            </a:r>
            <a:r>
              <a:rPr lang="fr-FR" dirty="0" err="1">
                <a:effectLst/>
                <a:latin typeface="Times" pitchFamily="2" charset="0"/>
              </a:rPr>
              <a:t>vatibus</a:t>
            </a:r>
            <a:r>
              <a:rPr lang="fr-FR" dirty="0">
                <a:effectLst/>
                <a:latin typeface="Times" pitchFamily="2" charset="0"/>
              </a:rPr>
              <a:t> </a:t>
            </a:r>
            <a:r>
              <a:rPr lang="fr-FR" dirty="0" err="1">
                <a:effectLst/>
                <a:latin typeface="Times" pitchFamily="2" charset="0"/>
              </a:rPr>
              <a:t>inclitis</a:t>
            </a:r>
            <a:r>
              <a:rPr lang="fr-FR" dirty="0">
                <a:effectLst/>
                <a:latin typeface="Times" pitchFamily="2" charset="0"/>
              </a:rPr>
              <a:t>, </a:t>
            </a:r>
            <a:r>
              <a:rPr lang="fr-FR" dirty="0" err="1">
                <a:effectLst/>
                <a:latin typeface="Times" pitchFamily="2" charset="0"/>
              </a:rPr>
              <a:t>postridie</a:t>
            </a:r>
            <a:r>
              <a:rPr lang="fr-FR" dirty="0">
                <a:effectLst/>
                <a:latin typeface="Times" pitchFamily="2" charset="0"/>
              </a:rPr>
              <a:t> </a:t>
            </a:r>
            <a:r>
              <a:rPr lang="fr-FR" dirty="0" err="1">
                <a:effectLst/>
                <a:latin typeface="Times" pitchFamily="2" charset="0"/>
              </a:rPr>
              <a:t>disceret</a:t>
            </a:r>
            <a:r>
              <a:rPr lang="fr-FR" dirty="0">
                <a:effectLst/>
                <a:latin typeface="Times" pitchFamily="2" charset="0"/>
              </a:rPr>
              <a:t> imperator. </a:t>
            </a:r>
            <a:r>
              <a:rPr lang="fr-FR" dirty="0" err="1">
                <a:effectLst/>
                <a:latin typeface="Times" pitchFamily="2" charset="0"/>
              </a:rPr>
              <a:t>ideoque</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parietes</a:t>
            </a:r>
            <a:r>
              <a:rPr lang="fr-FR" dirty="0">
                <a:effectLst/>
                <a:latin typeface="Times" pitchFamily="2" charset="0"/>
              </a:rPr>
              <a:t> </a:t>
            </a:r>
            <a:r>
              <a:rPr lang="fr-FR" dirty="0" err="1">
                <a:effectLst/>
                <a:latin typeface="Times" pitchFamily="2" charset="0"/>
              </a:rPr>
              <a:t>arcanorum</a:t>
            </a:r>
            <a:r>
              <a:rPr lang="fr-FR" dirty="0">
                <a:effectLst/>
                <a:latin typeface="Times" pitchFamily="2" charset="0"/>
              </a:rPr>
              <a:t> soli </a:t>
            </a:r>
            <a:r>
              <a:rPr lang="fr-FR" dirty="0" err="1">
                <a:effectLst/>
                <a:latin typeface="Times" pitchFamily="2" charset="0"/>
              </a:rPr>
              <a:t>conscii</a:t>
            </a:r>
            <a:r>
              <a:rPr lang="fr-FR" dirty="0">
                <a:effectLst/>
                <a:latin typeface="Times" pitchFamily="2" charset="0"/>
              </a:rPr>
              <a:t> </a:t>
            </a:r>
            <a:r>
              <a:rPr lang="fr-FR" dirty="0" err="1">
                <a:effectLst/>
                <a:latin typeface="Times" pitchFamily="2" charset="0"/>
              </a:rPr>
              <a:t>timebantur</a:t>
            </a:r>
            <a:r>
              <a:rPr lang="fr-FR" dirty="0">
                <a:effectLst/>
                <a:latin typeface="Times" pitchFamily="2" charset="0"/>
              </a:rPr>
              <a:t>.</a:t>
            </a:r>
          </a:p>
          <a:p>
            <a:endParaRPr lang="fr-FR" dirty="0">
              <a:effectLst/>
              <a:latin typeface="Times" pitchFamily="2" charset="0"/>
            </a:endParaRPr>
          </a:p>
          <a:p>
            <a:r>
              <a:rPr lang="fr-FR" dirty="0">
                <a:effectLst/>
                <a:latin typeface="Times" pitchFamily="2" charset="0"/>
              </a:rPr>
              <a:t>Nihil est </a:t>
            </a:r>
            <a:r>
              <a:rPr lang="fr-FR" dirty="0" err="1">
                <a:effectLst/>
                <a:latin typeface="Times" pitchFamily="2" charset="0"/>
              </a:rPr>
              <a:t>enim</a:t>
            </a:r>
            <a:r>
              <a:rPr lang="fr-FR" dirty="0">
                <a:effectLst/>
                <a:latin typeface="Times" pitchFamily="2" charset="0"/>
              </a:rPr>
              <a:t> </a:t>
            </a:r>
            <a:r>
              <a:rPr lang="fr-FR" dirty="0" err="1">
                <a:effectLst/>
                <a:latin typeface="Times" pitchFamily="2" charset="0"/>
              </a:rPr>
              <a:t>virtute</a:t>
            </a:r>
            <a:r>
              <a:rPr lang="fr-FR" dirty="0">
                <a:effectLst/>
                <a:latin typeface="Times" pitchFamily="2" charset="0"/>
              </a:rPr>
              <a:t> </a:t>
            </a:r>
            <a:r>
              <a:rPr lang="fr-FR" dirty="0" err="1">
                <a:effectLst/>
                <a:latin typeface="Times" pitchFamily="2" charset="0"/>
              </a:rPr>
              <a:t>amabilius</a:t>
            </a:r>
            <a:r>
              <a:rPr lang="fr-FR" dirty="0">
                <a:effectLst/>
                <a:latin typeface="Times" pitchFamily="2" charset="0"/>
              </a:rPr>
              <a:t>, nihil quod </a:t>
            </a:r>
            <a:r>
              <a:rPr lang="fr-FR" dirty="0" err="1">
                <a:effectLst/>
                <a:latin typeface="Times" pitchFamily="2" charset="0"/>
              </a:rPr>
              <a:t>magis</a:t>
            </a:r>
            <a:r>
              <a:rPr lang="fr-FR" dirty="0">
                <a:effectLst/>
                <a:latin typeface="Times" pitchFamily="2" charset="0"/>
              </a:rPr>
              <a:t> </a:t>
            </a:r>
            <a:r>
              <a:rPr lang="fr-FR" dirty="0" err="1">
                <a:effectLst/>
                <a:latin typeface="Times" pitchFamily="2" charset="0"/>
              </a:rPr>
              <a:t>adliciat</a:t>
            </a:r>
            <a:r>
              <a:rPr lang="fr-FR" dirty="0">
                <a:effectLst/>
                <a:latin typeface="Times" pitchFamily="2" charset="0"/>
              </a:rPr>
              <a:t> ad </a:t>
            </a:r>
            <a:r>
              <a:rPr lang="fr-FR" dirty="0" err="1">
                <a:effectLst/>
                <a:latin typeface="Times" pitchFamily="2" charset="0"/>
              </a:rPr>
              <a:t>diligendum</a:t>
            </a:r>
            <a:r>
              <a:rPr lang="fr-FR" dirty="0">
                <a:effectLst/>
                <a:latin typeface="Times" pitchFamily="2" charset="0"/>
              </a:rPr>
              <a:t>, </a:t>
            </a:r>
            <a:r>
              <a:rPr lang="fr-FR" dirty="0" err="1">
                <a:effectLst/>
                <a:latin typeface="Times" pitchFamily="2" charset="0"/>
              </a:rPr>
              <a:t>quippe</a:t>
            </a:r>
            <a:r>
              <a:rPr lang="fr-FR" dirty="0">
                <a:effectLst/>
                <a:latin typeface="Times" pitchFamily="2" charset="0"/>
              </a:rPr>
              <a:t> cum </a:t>
            </a:r>
            <a:r>
              <a:rPr lang="fr-FR" dirty="0" err="1">
                <a:effectLst/>
                <a:latin typeface="Times" pitchFamily="2" charset="0"/>
              </a:rPr>
              <a:t>propter</a:t>
            </a:r>
            <a:r>
              <a:rPr lang="fr-FR" dirty="0">
                <a:effectLst/>
                <a:latin typeface="Times" pitchFamily="2" charset="0"/>
              </a:rPr>
              <a:t> </a:t>
            </a:r>
            <a:r>
              <a:rPr lang="fr-FR" dirty="0" err="1">
                <a:effectLst/>
                <a:latin typeface="Times" pitchFamily="2" charset="0"/>
              </a:rPr>
              <a:t>virtutem</a:t>
            </a:r>
            <a:r>
              <a:rPr lang="fr-FR" dirty="0">
                <a:effectLst/>
                <a:latin typeface="Times" pitchFamily="2" charset="0"/>
              </a:rPr>
              <a:t> et </a:t>
            </a:r>
            <a:r>
              <a:rPr lang="fr-FR" dirty="0" err="1">
                <a:effectLst/>
                <a:latin typeface="Times" pitchFamily="2" charset="0"/>
              </a:rPr>
              <a:t>probitatem</a:t>
            </a:r>
            <a:r>
              <a:rPr lang="fr-FR" dirty="0">
                <a:effectLst/>
                <a:latin typeface="Times" pitchFamily="2" charset="0"/>
              </a:rPr>
              <a:t> </a:t>
            </a:r>
            <a:r>
              <a:rPr lang="fr-FR" dirty="0" err="1">
                <a:effectLst/>
                <a:latin typeface="Times" pitchFamily="2" charset="0"/>
              </a:rPr>
              <a:t>etiam</a:t>
            </a:r>
            <a:r>
              <a:rPr lang="fr-FR" dirty="0">
                <a:effectLst/>
                <a:latin typeface="Times" pitchFamily="2" charset="0"/>
              </a:rPr>
              <a:t> </a:t>
            </a:r>
            <a:r>
              <a:rPr lang="fr-FR" dirty="0" err="1">
                <a:effectLst/>
                <a:latin typeface="Times" pitchFamily="2" charset="0"/>
              </a:rPr>
              <a:t>eos</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vidimus, </a:t>
            </a:r>
            <a:r>
              <a:rPr lang="fr-FR" dirty="0" err="1">
                <a:effectLst/>
                <a:latin typeface="Times" pitchFamily="2" charset="0"/>
              </a:rPr>
              <a:t>quodam</a:t>
            </a:r>
            <a:r>
              <a:rPr lang="fr-FR" dirty="0">
                <a:effectLst/>
                <a:latin typeface="Times" pitchFamily="2" charset="0"/>
              </a:rPr>
              <a:t> modo </a:t>
            </a:r>
            <a:r>
              <a:rPr lang="fr-FR" dirty="0" err="1">
                <a:effectLst/>
                <a:latin typeface="Times" pitchFamily="2" charset="0"/>
              </a:rPr>
              <a:t>diligamus</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est qui C. </a:t>
            </a:r>
            <a:r>
              <a:rPr lang="fr-FR" dirty="0" err="1">
                <a:effectLst/>
                <a:latin typeface="Times" pitchFamily="2" charset="0"/>
              </a:rPr>
              <a:t>Fabrici</a:t>
            </a:r>
            <a:r>
              <a:rPr lang="fr-FR" dirty="0">
                <a:effectLst/>
                <a:latin typeface="Times" pitchFamily="2" charset="0"/>
              </a:rPr>
              <a:t>, M'. </a:t>
            </a:r>
            <a:r>
              <a:rPr lang="fr-FR" dirty="0" err="1">
                <a:effectLst/>
                <a:latin typeface="Times" pitchFamily="2" charset="0"/>
              </a:rPr>
              <a:t>Curi</a:t>
            </a:r>
            <a:r>
              <a:rPr lang="fr-FR" dirty="0">
                <a:effectLst/>
                <a:latin typeface="Times" pitchFamily="2" charset="0"/>
              </a:rPr>
              <a:t> non cum </a:t>
            </a:r>
            <a:r>
              <a:rPr lang="fr-FR" dirty="0" err="1">
                <a:effectLst/>
                <a:latin typeface="Times" pitchFamily="2" charset="0"/>
              </a:rPr>
              <a:t>caritate</a:t>
            </a:r>
            <a:r>
              <a:rPr lang="fr-FR" dirty="0">
                <a:effectLst/>
                <a:latin typeface="Times" pitchFamily="2" charset="0"/>
              </a:rPr>
              <a:t> </a:t>
            </a:r>
            <a:r>
              <a:rPr lang="fr-FR" dirty="0" err="1">
                <a:effectLst/>
                <a:latin typeface="Times" pitchFamily="2" charset="0"/>
              </a:rPr>
              <a:t>aliqua</a:t>
            </a:r>
            <a:r>
              <a:rPr lang="fr-FR" dirty="0">
                <a:effectLst/>
                <a:latin typeface="Times" pitchFamily="2" charset="0"/>
              </a:rPr>
              <a:t> </a:t>
            </a:r>
            <a:r>
              <a:rPr lang="fr-FR" dirty="0" err="1">
                <a:effectLst/>
                <a:latin typeface="Times" pitchFamily="2" charset="0"/>
              </a:rPr>
              <a:t>benevola</a:t>
            </a:r>
            <a:r>
              <a:rPr lang="fr-FR" dirty="0">
                <a:effectLst/>
                <a:latin typeface="Times" pitchFamily="2" charset="0"/>
              </a:rPr>
              <a:t> memoriam </a:t>
            </a:r>
            <a:r>
              <a:rPr lang="fr-FR" dirty="0" err="1">
                <a:effectLst/>
                <a:latin typeface="Times" pitchFamily="2" charset="0"/>
              </a:rPr>
              <a:t>usurpet</a:t>
            </a:r>
            <a:r>
              <a:rPr lang="fr-FR" dirty="0">
                <a:effectLst/>
                <a:latin typeface="Times" pitchFamily="2" charset="0"/>
              </a:rPr>
              <a:t>, </a:t>
            </a:r>
            <a:r>
              <a:rPr lang="fr-FR" dirty="0" err="1">
                <a:effectLst/>
                <a:latin typeface="Times" pitchFamily="2" charset="0"/>
              </a:rPr>
              <a:t>quos</a:t>
            </a:r>
            <a:r>
              <a:rPr lang="fr-FR" dirty="0">
                <a:effectLst/>
                <a:latin typeface="Times" pitchFamily="2" charset="0"/>
              </a:rPr>
              <a:t> </a:t>
            </a:r>
            <a:r>
              <a:rPr lang="fr-FR" dirty="0" err="1">
                <a:effectLst/>
                <a:latin typeface="Times" pitchFamily="2" charset="0"/>
              </a:rPr>
              <a:t>numquam</a:t>
            </a:r>
            <a:r>
              <a:rPr lang="fr-FR" dirty="0">
                <a:effectLst/>
                <a:latin typeface="Times" pitchFamily="2" charset="0"/>
              </a:rPr>
              <a:t> </a:t>
            </a:r>
            <a:r>
              <a:rPr lang="fr-FR" dirty="0" err="1">
                <a:effectLst/>
                <a:latin typeface="Times" pitchFamily="2" charset="0"/>
              </a:rPr>
              <a:t>viderit</a:t>
            </a:r>
            <a:r>
              <a:rPr lang="fr-FR" dirty="0">
                <a:effectLst/>
                <a:latin typeface="Times" pitchFamily="2" charset="0"/>
              </a:rPr>
              <a:t>? </a:t>
            </a:r>
            <a:r>
              <a:rPr lang="fr-FR" dirty="0" err="1">
                <a:effectLst/>
                <a:latin typeface="Times" pitchFamily="2" charset="0"/>
              </a:rPr>
              <a:t>quis</a:t>
            </a:r>
            <a:r>
              <a:rPr lang="fr-FR" dirty="0">
                <a:effectLst/>
                <a:latin typeface="Times" pitchFamily="2" charset="0"/>
              </a:rPr>
              <a:t> </a:t>
            </a:r>
            <a:r>
              <a:rPr lang="fr-FR" dirty="0" err="1">
                <a:effectLst/>
                <a:latin typeface="Times" pitchFamily="2" charset="0"/>
              </a:rPr>
              <a:t>autem</a:t>
            </a:r>
            <a:r>
              <a:rPr lang="fr-FR" dirty="0">
                <a:effectLst/>
                <a:latin typeface="Times" pitchFamily="2" charset="0"/>
              </a:rPr>
              <a:t> est, qui </a:t>
            </a:r>
            <a:r>
              <a:rPr lang="fr-FR" dirty="0" err="1">
                <a:effectLst/>
                <a:latin typeface="Times" pitchFamily="2" charset="0"/>
              </a:rPr>
              <a:t>Tarquinium</a:t>
            </a:r>
            <a:r>
              <a:rPr lang="fr-FR" dirty="0">
                <a:effectLst/>
                <a:latin typeface="Times" pitchFamily="2" charset="0"/>
              </a:rPr>
              <a:t> </a:t>
            </a:r>
            <a:r>
              <a:rPr lang="fr-FR" dirty="0" err="1">
                <a:effectLst/>
                <a:latin typeface="Times" pitchFamily="2" charset="0"/>
              </a:rPr>
              <a:t>Superbum</a:t>
            </a:r>
            <a:r>
              <a:rPr lang="fr-FR" dirty="0">
                <a:effectLst/>
                <a:latin typeface="Times" pitchFamily="2" charset="0"/>
              </a:rPr>
              <a:t>, qui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Cassium</a:t>
            </a:r>
            <a:r>
              <a:rPr lang="fr-FR" dirty="0">
                <a:effectLst/>
                <a:latin typeface="Times" pitchFamily="2" charset="0"/>
              </a:rPr>
              <a:t>, </a:t>
            </a:r>
            <a:r>
              <a:rPr lang="fr-FR" dirty="0" err="1">
                <a:effectLst/>
                <a:latin typeface="Times" pitchFamily="2" charset="0"/>
              </a:rPr>
              <a:t>Sp</a:t>
            </a:r>
            <a:r>
              <a:rPr lang="fr-FR" dirty="0">
                <a:effectLst/>
                <a:latin typeface="Times" pitchFamily="2" charset="0"/>
              </a:rPr>
              <a:t>. </a:t>
            </a:r>
            <a:r>
              <a:rPr lang="fr-FR" dirty="0" err="1">
                <a:effectLst/>
                <a:latin typeface="Times" pitchFamily="2" charset="0"/>
              </a:rPr>
              <a:t>Maelium</a:t>
            </a:r>
            <a:r>
              <a:rPr lang="fr-FR" dirty="0">
                <a:effectLst/>
                <a:latin typeface="Times" pitchFamily="2" charset="0"/>
              </a:rPr>
              <a:t> non </a:t>
            </a:r>
            <a:r>
              <a:rPr lang="fr-FR" dirty="0" err="1">
                <a:effectLst/>
                <a:latin typeface="Times" pitchFamily="2" charset="0"/>
              </a:rPr>
              <a:t>oderit</a:t>
            </a:r>
            <a:r>
              <a:rPr lang="fr-FR" dirty="0">
                <a:effectLst/>
                <a:latin typeface="Times" pitchFamily="2" charset="0"/>
              </a:rPr>
              <a:t>?</a:t>
            </a:r>
          </a:p>
        </p:txBody>
      </p:sp>
      <p:pic>
        <p:nvPicPr>
          <p:cNvPr id="9" name="Image 8">
            <a:extLst>
              <a:ext uri="{FF2B5EF4-FFF2-40B4-BE49-F238E27FC236}">
                <a16:creationId xmlns:a16="http://schemas.microsoft.com/office/drawing/2014/main" id="{5A2D2764-F4C5-F642-8450-16248CAB635B}"/>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14076990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Fin de présentation">
    <p:spTree>
      <p:nvGrpSpPr>
        <p:cNvPr id="1" name=""/>
        <p:cNvGrpSpPr/>
        <p:nvPr/>
      </p:nvGrpSpPr>
      <p:grpSpPr>
        <a:xfrm>
          <a:off x="0" y="0"/>
          <a:ext cx="0" cy="0"/>
          <a:chOff x="0" y="0"/>
          <a:chExt cx="0" cy="0"/>
        </a:xfrm>
      </p:grpSpPr>
      <p:pic>
        <p:nvPicPr>
          <p:cNvPr id="7" name="Image 6">
            <a:extLst>
              <a:ext uri="{FF2B5EF4-FFF2-40B4-BE49-F238E27FC236}">
                <a16:creationId xmlns:a16="http://schemas.microsoft.com/office/drawing/2014/main" id="{2C6890FB-38C8-394C-946B-28254183F264}"/>
              </a:ext>
            </a:extLst>
          </p:cNvPr>
          <p:cNvPicPr>
            <a:picLocks noChangeAspect="1"/>
          </p:cNvPicPr>
          <p:nvPr userDrawn="1"/>
        </p:nvPicPr>
        <p:blipFill>
          <a:blip r:embed="rId2"/>
          <a:stretch>
            <a:fillRect/>
          </a:stretch>
        </p:blipFill>
        <p:spPr>
          <a:xfrm>
            <a:off x="1663699" y="1411356"/>
            <a:ext cx="1039743" cy="1886543"/>
          </a:xfrm>
          <a:prstGeom prst="rect">
            <a:avLst/>
          </a:prstGeom>
        </p:spPr>
      </p:pic>
      <p:pic>
        <p:nvPicPr>
          <p:cNvPr id="8" name="Image 7">
            <a:extLst>
              <a:ext uri="{FF2B5EF4-FFF2-40B4-BE49-F238E27FC236}">
                <a16:creationId xmlns:a16="http://schemas.microsoft.com/office/drawing/2014/main" id="{06A057C2-B45F-744A-834B-281579F1E016}"/>
              </a:ext>
            </a:extLst>
          </p:cNvPr>
          <p:cNvPicPr>
            <a:picLocks noChangeAspect="1"/>
          </p:cNvPicPr>
          <p:nvPr userDrawn="1"/>
        </p:nvPicPr>
        <p:blipFill>
          <a:blip r:embed="rId2"/>
          <a:stretch>
            <a:fillRect/>
          </a:stretch>
        </p:blipFill>
        <p:spPr>
          <a:xfrm rot="16200000">
            <a:off x="749511" y="1252518"/>
            <a:ext cx="579030" cy="1050610"/>
          </a:xfrm>
          <a:prstGeom prst="rect">
            <a:avLst/>
          </a:prstGeom>
        </p:spPr>
      </p:pic>
      <p:sp>
        <p:nvSpPr>
          <p:cNvPr id="10" name="Espace réservé du texte 9">
            <a:extLst>
              <a:ext uri="{FF2B5EF4-FFF2-40B4-BE49-F238E27FC236}">
                <a16:creationId xmlns:a16="http://schemas.microsoft.com/office/drawing/2014/main" id="{0E2CD597-AC4C-C64C-85A3-14C78C108350}"/>
              </a:ext>
            </a:extLst>
          </p:cNvPr>
          <p:cNvSpPr>
            <a:spLocks noGrp="1"/>
          </p:cNvSpPr>
          <p:nvPr>
            <p:ph type="body" sz="quarter" idx="10" hasCustomPrompt="1"/>
          </p:nvPr>
        </p:nvSpPr>
        <p:spPr>
          <a:xfrm>
            <a:off x="2484438" y="3428999"/>
            <a:ext cx="4910276" cy="1242392"/>
          </a:xfrm>
          <a:prstGeom prst="rect">
            <a:avLst/>
          </a:prstGeom>
        </p:spPr>
        <p:txBody>
          <a:bodyPr/>
          <a:lstStyle>
            <a:lvl1pPr marL="0" indent="0">
              <a:buNone/>
              <a:defRPr sz="4000" b="0">
                <a:solidFill>
                  <a:schemeClr val="bg1"/>
                </a:solidFill>
                <a:highlight>
                  <a:srgbClr val="00ADD6"/>
                </a:highlight>
                <a:latin typeface="+mj-lt"/>
              </a:defRPr>
            </a:lvl1pPr>
          </a:lstStyle>
          <a:p>
            <a:pPr lvl="0"/>
            <a:r>
              <a:rPr lang="fr-FR" dirty="0"/>
              <a:t>MERCI DE VOTRE ATTENTION</a:t>
            </a:r>
          </a:p>
        </p:txBody>
      </p:sp>
      <p:pic>
        <p:nvPicPr>
          <p:cNvPr id="6" name="Image 5">
            <a:extLst>
              <a:ext uri="{FF2B5EF4-FFF2-40B4-BE49-F238E27FC236}">
                <a16:creationId xmlns:a16="http://schemas.microsoft.com/office/drawing/2014/main" id="{26CE0A63-4C2A-164A-BDD6-A6BBEE39C7A1}"/>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1072402" y="5737529"/>
            <a:ext cx="908237" cy="971939"/>
          </a:xfrm>
          <a:prstGeom prst="rect">
            <a:avLst/>
          </a:prstGeom>
        </p:spPr>
      </p:pic>
    </p:spTree>
    <p:extLst>
      <p:ext uri="{BB962C8B-B14F-4D97-AF65-F5344CB8AC3E}">
        <p14:creationId xmlns:p14="http://schemas.microsoft.com/office/powerpoint/2010/main" val="243010628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age blanch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084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812118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4223339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38460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1448649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764DE79-268F-4C1A-8933-263129D2AF90}"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3714170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C764DE79-268F-4C1A-8933-263129D2AF90}" type="datetimeFigureOut">
              <a:rPr lang="en-US" dirty="0"/>
              <a:t>12/17/2024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‹N°›</a:t>
            </a:fld>
            <a:endParaRPr lang="en-US" dirty="0"/>
          </a:p>
        </p:txBody>
      </p:sp>
    </p:spTree>
    <p:extLst>
      <p:ext uri="{BB962C8B-B14F-4D97-AF65-F5344CB8AC3E}">
        <p14:creationId xmlns:p14="http://schemas.microsoft.com/office/powerpoint/2010/main" val="3037129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2.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E3B763-91A0-3548-9B73-8553433C3A72}" type="datetimeFigureOut">
              <a:rPr lang="fr-FR" smtClean="0"/>
              <a:t>17/12/2024</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E13946-C36C-CF49-A112-777AF055A602}" type="slidenum">
              <a:rPr lang="fr-FR" smtClean="0"/>
              <a:t>‹N°›</a:t>
            </a:fld>
            <a:endParaRPr lang="fr-FR"/>
          </a:p>
        </p:txBody>
      </p:sp>
      <p:sp>
        <p:nvSpPr>
          <p:cNvPr id="7" name="MSIPCMContentMarking" descr="{&quot;HashCode&quot;:967973103,&quot;Placement&quot;:&quot;Footer&quot;,&quot;Top&quot;:519.343,&quot;Left&quot;:0.0,&quot;SlideWidth&quot;:960,&quot;SlideHeight&quot;:540}">
            <a:extLst>
              <a:ext uri="{FF2B5EF4-FFF2-40B4-BE49-F238E27FC236}">
                <a16:creationId xmlns:a16="http://schemas.microsoft.com/office/drawing/2014/main" id="{DBD2B9A8-6A3A-4FF8-920E-916C1489208F}"/>
              </a:ext>
            </a:extLst>
          </p:cNvPr>
          <p:cNvSpPr txBox="1"/>
          <p:nvPr userDrawn="1"/>
        </p:nvSpPr>
        <p:spPr>
          <a:xfrm>
            <a:off x="0" y="6669120"/>
            <a:ext cx="650765" cy="115416"/>
          </a:xfrm>
          <a:prstGeom prst="rect">
            <a:avLst/>
          </a:prstGeom>
          <a:noFill/>
        </p:spPr>
        <p:txBody>
          <a:bodyPr vert="horz" wrap="square" lIns="0" tIns="0" rIns="0" bIns="0" rtlCol="0" anchor="ctr" anchorCtr="1">
            <a:spAutoFit/>
          </a:bodyPr>
          <a:lstStyle/>
          <a:p>
            <a:r>
              <a:rPr lang="fr-FR" sz="750">
                <a:solidFill>
                  <a:srgbClr val="A80000"/>
                </a:solidFill>
                <a:latin typeface="Calibri" panose="020F0502020204030204" pitchFamily="34" charset="0"/>
              </a:rPr>
              <a:t>Interne</a:t>
            </a:r>
          </a:p>
        </p:txBody>
      </p:sp>
    </p:spTree>
    <p:extLst>
      <p:ext uri="{BB962C8B-B14F-4D97-AF65-F5344CB8AC3E}">
        <p14:creationId xmlns:p14="http://schemas.microsoft.com/office/powerpoint/2010/main" val="320993331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 id="2147483707" r:id="rId12"/>
    <p:sldLayoutId id="2147483684" r:id="rId13"/>
    <p:sldLayoutId id="2147483686" r:id="rId14"/>
    <p:sldLayoutId id="2147483687" r:id="rId15"/>
    <p:sldLayoutId id="2147483688" r:id="rId16"/>
    <p:sldLayoutId id="2147483689" r:id="rId17"/>
    <p:sldLayoutId id="2147483690" r:id="rId18"/>
    <p:sldLayoutId id="2147483691" r:id="rId19"/>
    <p:sldLayoutId id="2147483692" r:id="rId20"/>
    <p:sldLayoutId id="2147483693" r:id="rId21"/>
    <p:sldLayoutId id="2147483694" r:id="rId2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SIPCMContentMarking" descr="{&quot;HashCode&quot;:967973103,&quot;Placement&quot;:&quot;Footer&quot;,&quot;Top&quot;:519.343,&quot;Left&quot;:0.0,&quot;SlideWidth&quot;:960,&quot;SlideHeight&quot;:540}">
            <a:extLst>
              <a:ext uri="{FF2B5EF4-FFF2-40B4-BE49-F238E27FC236}">
                <a16:creationId xmlns:a16="http://schemas.microsoft.com/office/drawing/2014/main" id="{DBD2B9A8-6A3A-4FF8-920E-916C1489208F}"/>
              </a:ext>
            </a:extLst>
          </p:cNvPr>
          <p:cNvSpPr txBox="1"/>
          <p:nvPr userDrawn="1"/>
        </p:nvSpPr>
        <p:spPr>
          <a:xfrm>
            <a:off x="0" y="6595656"/>
            <a:ext cx="650765" cy="262344"/>
          </a:xfrm>
          <a:prstGeom prst="rect">
            <a:avLst/>
          </a:prstGeom>
          <a:noFill/>
        </p:spPr>
        <p:txBody>
          <a:bodyPr vert="horz" wrap="square" lIns="0" tIns="0" rIns="0" bIns="0" rtlCol="0" anchor="ctr" anchorCtr="1">
            <a:spAutoFit/>
          </a:bodyPr>
          <a:lstStyle/>
          <a:p>
            <a:r>
              <a:rPr lang="fr-FR" sz="1000">
                <a:solidFill>
                  <a:srgbClr val="A80000"/>
                </a:solidFill>
                <a:latin typeface="Calibri" panose="020F0502020204030204" pitchFamily="34" charset="0"/>
              </a:rPr>
              <a:t>Interne</a:t>
            </a:r>
          </a:p>
        </p:txBody>
      </p:sp>
    </p:spTree>
    <p:extLst>
      <p:ext uri="{BB962C8B-B14F-4D97-AF65-F5344CB8AC3E}">
        <p14:creationId xmlns:p14="http://schemas.microsoft.com/office/powerpoint/2010/main" val="2137764057"/>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xStyles>
    <p:titleStyle>
      <a:lvl1pPr algn="l" defTabSz="914400" rtl="0" eaLnBrk="1" latinLnBrk="0" hangingPunct="1">
        <a:lnSpc>
          <a:spcPct val="90000"/>
        </a:lnSpc>
        <a:spcBef>
          <a:spcPct val="0"/>
        </a:spcBef>
        <a:buNone/>
        <a:defRPr sz="4400" b="1" kern="1200">
          <a:solidFill>
            <a:schemeClr val="tx1"/>
          </a:solidFill>
          <a:latin typeface="Raleway"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6.xml"/><Relationship Id="rId6" Type="http://schemas.openxmlformats.org/officeDocument/2006/relationships/image" Target="../media/image7.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6.xml"/><Relationship Id="rId5" Type="http://schemas.openxmlformats.org/officeDocument/2006/relationships/image" Target="../media/image15.png"/><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3.xml"/><Relationship Id="rId1" Type="http://schemas.openxmlformats.org/officeDocument/2006/relationships/slideLayout" Target="../slideLayouts/slideLayout26.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6.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2397090" y="4133571"/>
            <a:ext cx="9617918" cy="215720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Helvetica Neue" charset="0"/>
                <a:ea typeface="Helvetica Neue" charset="0"/>
                <a:cs typeface="Helvetica Neue" charset="0"/>
              </a:defRPr>
            </a:lvl1pPr>
          </a:lstStyle>
          <a:p>
            <a:pPr algn="ctr"/>
            <a:endParaRPr lang="fr-FR" sz="2800" b="1" cap="small" dirty="0">
              <a:latin typeface="+mj-lt"/>
              <a:ea typeface="+mj-ea"/>
              <a:cs typeface="+mj-cs"/>
            </a:endParaRPr>
          </a:p>
        </p:txBody>
      </p:sp>
      <p:sp>
        <p:nvSpPr>
          <p:cNvPr id="2" name="Rectangle 1"/>
          <p:cNvSpPr/>
          <p:nvPr/>
        </p:nvSpPr>
        <p:spPr>
          <a:xfrm>
            <a:off x="3386524" y="3113435"/>
            <a:ext cx="7943850" cy="2369880"/>
          </a:xfrm>
          <a:prstGeom prst="rect">
            <a:avLst/>
          </a:prstGeom>
        </p:spPr>
        <p:txBody>
          <a:bodyPr wrap="square" lIns="91440" tIns="45720" rIns="91440" bIns="45720" anchor="t">
            <a:spAutoFit/>
          </a:bodyPr>
          <a:lstStyle/>
          <a:p>
            <a:pPr algn="ctr"/>
            <a:r>
              <a:rPr lang="fr-FR" sz="3200" b="1" dirty="0">
                <a:solidFill>
                  <a:srgbClr val="008BB2"/>
                </a:solidFill>
                <a:latin typeface="Times New Roman" panose="02020603050405020304" pitchFamily="18" charset="0"/>
                <a:cs typeface="Times New Roman" panose="02020603050405020304" pitchFamily="18" charset="0"/>
              </a:rPr>
              <a:t>Commission </a:t>
            </a:r>
          </a:p>
          <a:p>
            <a:pPr algn="ctr"/>
            <a:r>
              <a:rPr lang="fr-FR" sz="3200" b="1" dirty="0">
                <a:solidFill>
                  <a:srgbClr val="008BB2"/>
                </a:solidFill>
                <a:latin typeface="Times New Roman"/>
                <a:cs typeface="Times New Roman"/>
              </a:rPr>
              <a:t>mobilité inter-fonctions publiques</a:t>
            </a:r>
            <a:endParaRPr lang="fr-FR" sz="3200" b="1" dirty="0">
              <a:solidFill>
                <a:srgbClr val="008BB2"/>
              </a:solidFill>
              <a:latin typeface="Times New Roman" panose="02020603050405020304" pitchFamily="18" charset="0"/>
              <a:cs typeface="Times New Roman" panose="02020603050405020304" pitchFamily="18" charset="0"/>
            </a:endParaRPr>
          </a:p>
          <a:p>
            <a:pPr algn="ctr"/>
            <a:endParaRPr lang="fr-FR" sz="2800" b="1" dirty="0">
              <a:latin typeface="Times New Roman"/>
              <a:cs typeface="Times New Roman"/>
            </a:endParaRPr>
          </a:p>
          <a:p>
            <a:pPr algn="ctr"/>
            <a:r>
              <a:rPr lang="fr-FR" sz="2800" b="1" dirty="0">
                <a:latin typeface="Times New Roman"/>
                <a:cs typeface="Times New Roman"/>
              </a:rPr>
              <a:t>Réunion de présentation</a:t>
            </a:r>
          </a:p>
          <a:p>
            <a:pPr algn="ctr"/>
            <a:r>
              <a:rPr lang="fr-FR" sz="2800" b="1" dirty="0">
                <a:latin typeface="Times New Roman"/>
                <a:cs typeface="Times New Roman"/>
              </a:rPr>
              <a:t>DATE</a:t>
            </a:r>
            <a:endParaRPr lang="fr-F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9144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6A6707-D952-AB4B-AEA8-DB0D5637E4BC}"/>
              </a:ext>
            </a:extLst>
          </p:cNvPr>
          <p:cNvSpPr>
            <a:spLocks noGrp="1"/>
          </p:cNvSpPr>
          <p:nvPr>
            <p:ph type="title"/>
          </p:nvPr>
        </p:nvSpPr>
        <p:spPr>
          <a:xfrm>
            <a:off x="2946593" y="2393592"/>
            <a:ext cx="7752020" cy="1047057"/>
          </a:xfrm>
        </p:spPr>
        <p:txBody>
          <a:bodyPr lIns="91440" tIns="45720" rIns="91440" bIns="45720" anchor="t"/>
          <a:lstStyle/>
          <a:p>
            <a:pPr algn="ctr"/>
            <a:r>
              <a:rPr lang="fr-FR" dirty="0"/>
              <a:t>Tour de table</a:t>
            </a:r>
            <a:br>
              <a:rPr lang="fr-FR" dirty="0"/>
            </a:br>
            <a:endParaRPr lang="fr-FR" dirty="0">
              <a:cs typeface="Arial"/>
            </a:endParaRPr>
          </a:p>
        </p:txBody>
      </p:sp>
      <p:pic>
        <p:nvPicPr>
          <p:cNvPr id="4" name="Image 3">
            <a:extLst>
              <a:ext uri="{FF2B5EF4-FFF2-40B4-BE49-F238E27FC236}">
                <a16:creationId xmlns:a16="http://schemas.microsoft.com/office/drawing/2014/main" id="{F0195A4F-9F87-A551-FED4-D9654F10F4E7}"/>
              </a:ext>
            </a:extLst>
          </p:cNvPr>
          <p:cNvPicPr>
            <a:picLocks noChangeAspect="1"/>
          </p:cNvPicPr>
          <p:nvPr/>
        </p:nvPicPr>
        <p:blipFill>
          <a:blip r:embed="rId3"/>
          <a:stretch>
            <a:fillRect/>
          </a:stretch>
        </p:blipFill>
        <p:spPr>
          <a:xfrm>
            <a:off x="4263231" y="4362755"/>
            <a:ext cx="3665538" cy="1996613"/>
          </a:xfrm>
          <a:prstGeom prst="rect">
            <a:avLst/>
          </a:prstGeom>
        </p:spPr>
      </p:pic>
    </p:spTree>
    <p:extLst>
      <p:ext uri="{BB962C8B-B14F-4D97-AF65-F5344CB8AC3E}">
        <p14:creationId xmlns:p14="http://schemas.microsoft.com/office/powerpoint/2010/main" val="2823299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dirty="0"/>
              <a:t>Tour de table et interconnaissance</a:t>
            </a:r>
            <a:endParaRPr lang="fr-FR" sz="3000" dirty="0">
              <a:cs typeface="Arial"/>
            </a:endParaRPr>
          </a:p>
        </p:txBody>
      </p:sp>
      <p:pic>
        <p:nvPicPr>
          <p:cNvPr id="10" name="Image 9">
            <a:extLst>
              <a:ext uri="{FF2B5EF4-FFF2-40B4-BE49-F238E27FC236}">
                <a16:creationId xmlns:a16="http://schemas.microsoft.com/office/drawing/2014/main" id="{B36DEEF8-618D-74BF-B3E2-AC22B4E8EE2B}"/>
              </a:ext>
            </a:extLst>
          </p:cNvPr>
          <p:cNvPicPr>
            <a:picLocks noChangeAspect="1"/>
          </p:cNvPicPr>
          <p:nvPr/>
        </p:nvPicPr>
        <p:blipFill>
          <a:blip r:embed="rId3">
            <a:duotone>
              <a:schemeClr val="accent1">
                <a:shade val="45000"/>
                <a:satMod val="135000"/>
              </a:schemeClr>
              <a:prstClr val="white"/>
            </a:duotone>
          </a:blip>
          <a:stretch>
            <a:fillRect/>
          </a:stretch>
        </p:blipFill>
        <p:spPr>
          <a:xfrm>
            <a:off x="423778" y="3644044"/>
            <a:ext cx="936099" cy="1509635"/>
          </a:xfrm>
          <a:prstGeom prst="rect">
            <a:avLst/>
          </a:prstGeom>
        </p:spPr>
      </p:pic>
      <p:sp>
        <p:nvSpPr>
          <p:cNvPr id="9" name="Espace réservé du texte 1">
            <a:extLst>
              <a:ext uri="{FF2B5EF4-FFF2-40B4-BE49-F238E27FC236}">
                <a16:creationId xmlns:a16="http://schemas.microsoft.com/office/drawing/2014/main" id="{26713FE9-097C-46EF-477A-B995E79D4DB7}"/>
              </a:ext>
            </a:extLst>
          </p:cNvPr>
          <p:cNvSpPr>
            <a:spLocks noGrp="1"/>
          </p:cNvSpPr>
          <p:nvPr>
            <p:ph type="body" sz="half" idx="2"/>
          </p:nvPr>
        </p:nvSpPr>
        <p:spPr>
          <a:xfrm>
            <a:off x="5747335" y="2677539"/>
            <a:ext cx="5850786" cy="2202566"/>
          </a:xfrm>
        </p:spPr>
        <p:txBody>
          <a:bodyPr lIns="91440" tIns="45720" rIns="91440" bIns="45720" anchor="t"/>
          <a:lstStyle/>
          <a:p>
            <a:pPr marL="285750" indent="-285750" algn="just">
              <a:buFont typeface="Courier New" panose="020B0604020202020204" pitchFamily="34" charset="0"/>
              <a:buChar char="o"/>
            </a:pPr>
            <a:endParaRPr lang="fr-FR" sz="1800" dirty="0">
              <a:cs typeface="Times New Roman"/>
            </a:endParaRPr>
          </a:p>
          <a:p>
            <a:pPr marL="285750" indent="-285750" algn="just">
              <a:buFont typeface="Courier New" panose="020B0604020202020204" pitchFamily="34" charset="0"/>
              <a:buChar char="o"/>
            </a:pPr>
            <a:r>
              <a:rPr lang="fr-FR" sz="1800" dirty="0">
                <a:cs typeface="Times New Roman"/>
              </a:rPr>
              <a:t>Quelle structure est désignée par ces 3 mots ?</a:t>
            </a:r>
          </a:p>
          <a:p>
            <a:pPr marL="285750" indent="-285750" algn="just">
              <a:buFont typeface="Courier New" panose="020B0604020202020204" pitchFamily="34" charset="0"/>
              <a:buChar char="o"/>
            </a:pPr>
            <a:r>
              <a:rPr lang="fr-FR" sz="1800" dirty="0">
                <a:cs typeface="Times New Roman"/>
              </a:rPr>
              <a:t>Présentation à l’aide de la fiche complétée en amont</a:t>
            </a:r>
          </a:p>
          <a:p>
            <a:pPr marL="285750" indent="-285750" algn="just">
              <a:buFont typeface="Courier New" panose="020B0604020202020204" pitchFamily="34" charset="0"/>
              <a:buChar char="o"/>
            </a:pPr>
            <a:r>
              <a:rPr lang="fr-FR" sz="1800" dirty="0">
                <a:cs typeface="Times New Roman"/>
              </a:rPr>
              <a:t>Et on recommence !</a:t>
            </a:r>
            <a:endParaRPr lang="fr-FR" sz="1600" dirty="0">
              <a:highlight>
                <a:srgbClr val="FFFF00"/>
              </a:highlight>
              <a:cs typeface="Times New Roman"/>
            </a:endParaRPr>
          </a:p>
          <a:p>
            <a:pPr algn="just"/>
            <a:endParaRPr lang="fr-FR" sz="2400" dirty="0">
              <a:solidFill>
                <a:srgbClr val="FF0000"/>
              </a:solidFill>
              <a:latin typeface="Arial" panose="020B0604020202020204"/>
              <a:ea typeface="+mj-ea"/>
              <a:cs typeface="Arial"/>
            </a:endParaRPr>
          </a:p>
          <a:p>
            <a:pPr algn="just"/>
            <a:endParaRPr lang="fr-FR" dirty="0">
              <a:ea typeface="+mj-ea"/>
            </a:endParaRPr>
          </a:p>
        </p:txBody>
      </p:sp>
      <p:sp>
        <p:nvSpPr>
          <p:cNvPr id="12" name="Rectangle : coins arrondis 11">
            <a:extLst>
              <a:ext uri="{FF2B5EF4-FFF2-40B4-BE49-F238E27FC236}">
                <a16:creationId xmlns:a16="http://schemas.microsoft.com/office/drawing/2014/main" id="{2A4046DF-77B5-D121-E8E8-91C9798AC7C4}"/>
              </a:ext>
            </a:extLst>
          </p:cNvPr>
          <p:cNvSpPr/>
          <p:nvPr/>
        </p:nvSpPr>
        <p:spPr>
          <a:xfrm>
            <a:off x="5986178" y="4942597"/>
            <a:ext cx="4861931"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a:extLst>
              <a:ext uri="{FF2B5EF4-FFF2-40B4-BE49-F238E27FC236}">
                <a16:creationId xmlns:a16="http://schemas.microsoft.com/office/drawing/2014/main" id="{4C368652-6FFE-71D0-6605-67D747DCA04A}"/>
              </a:ext>
            </a:extLst>
          </p:cNvPr>
          <p:cNvPicPr>
            <a:picLocks noChangeAspect="1"/>
          </p:cNvPicPr>
          <p:nvPr/>
        </p:nvPicPr>
        <p:blipFill>
          <a:blip r:embed="rId3">
            <a:duotone>
              <a:schemeClr val="accent1">
                <a:shade val="45000"/>
                <a:satMod val="135000"/>
              </a:schemeClr>
              <a:prstClr val="white"/>
            </a:duotone>
          </a:blip>
          <a:stretch>
            <a:fillRect/>
          </a:stretch>
        </p:blipFill>
        <p:spPr>
          <a:xfrm>
            <a:off x="5704800" y="4710800"/>
            <a:ext cx="936099" cy="1509635"/>
          </a:xfrm>
          <a:prstGeom prst="rect">
            <a:avLst/>
          </a:prstGeom>
        </p:spPr>
      </p:pic>
      <p:sp>
        <p:nvSpPr>
          <p:cNvPr id="16" name="Espace réservé du texte 1">
            <a:extLst>
              <a:ext uri="{FF2B5EF4-FFF2-40B4-BE49-F238E27FC236}">
                <a16:creationId xmlns:a16="http://schemas.microsoft.com/office/drawing/2014/main" id="{AC07F8CE-50B6-DA0C-CF68-209DF90C472D}"/>
              </a:ext>
            </a:extLst>
          </p:cNvPr>
          <p:cNvSpPr txBox="1">
            <a:spLocks/>
          </p:cNvSpPr>
          <p:nvPr/>
        </p:nvSpPr>
        <p:spPr>
          <a:xfrm>
            <a:off x="6640899" y="5141937"/>
            <a:ext cx="4134474" cy="793145"/>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r>
              <a:rPr lang="fr-FR" sz="1800" b="1" dirty="0">
                <a:ea typeface="+mj-ea"/>
              </a:rPr>
              <a:t>Objectif : </a:t>
            </a:r>
            <a:r>
              <a:rPr lang="fr-FR" sz="1800" i="1" dirty="0">
                <a:ea typeface="+mj-ea"/>
              </a:rPr>
              <a:t>Apprendre à se connaître en tant que structures et en tant qu’interlocuteurs</a:t>
            </a:r>
          </a:p>
        </p:txBody>
      </p:sp>
      <p:pic>
        <p:nvPicPr>
          <p:cNvPr id="2" name="Image 1">
            <a:extLst>
              <a:ext uri="{FF2B5EF4-FFF2-40B4-BE49-F238E27FC236}">
                <a16:creationId xmlns:a16="http://schemas.microsoft.com/office/drawing/2014/main" id="{11D0A085-5C65-F4DA-CED9-7E85036F8371}"/>
              </a:ext>
            </a:extLst>
          </p:cNvPr>
          <p:cNvPicPr>
            <a:picLocks noChangeAspect="1"/>
          </p:cNvPicPr>
          <p:nvPr/>
        </p:nvPicPr>
        <p:blipFill>
          <a:blip r:embed="rId4"/>
          <a:stretch>
            <a:fillRect/>
          </a:stretch>
        </p:blipFill>
        <p:spPr>
          <a:xfrm rot="21173772">
            <a:off x="1558114" y="1913436"/>
            <a:ext cx="2658141" cy="3370964"/>
          </a:xfrm>
          <a:prstGeom prst="rect">
            <a:avLst/>
          </a:prstGeom>
          <a:ln>
            <a:noFill/>
          </a:ln>
          <a:effectLst>
            <a:softEdge rad="112500"/>
          </a:effectLst>
        </p:spPr>
      </p:pic>
      <p:pic>
        <p:nvPicPr>
          <p:cNvPr id="5" name="Image 4">
            <a:extLst>
              <a:ext uri="{FF2B5EF4-FFF2-40B4-BE49-F238E27FC236}">
                <a16:creationId xmlns:a16="http://schemas.microsoft.com/office/drawing/2014/main" id="{74A66445-68BA-DB2D-E04C-AAF1D15DBB31}"/>
              </a:ext>
            </a:extLst>
          </p:cNvPr>
          <p:cNvPicPr>
            <a:picLocks noChangeAspect="1"/>
          </p:cNvPicPr>
          <p:nvPr/>
        </p:nvPicPr>
        <p:blipFill>
          <a:blip r:embed="rId5"/>
          <a:stretch>
            <a:fillRect/>
          </a:stretch>
        </p:blipFill>
        <p:spPr>
          <a:xfrm>
            <a:off x="1878364" y="4942597"/>
            <a:ext cx="2409542" cy="1631266"/>
          </a:xfrm>
          <a:prstGeom prst="rect">
            <a:avLst/>
          </a:prstGeom>
        </p:spPr>
      </p:pic>
      <p:pic>
        <p:nvPicPr>
          <p:cNvPr id="7" name="Image 6">
            <a:extLst>
              <a:ext uri="{FF2B5EF4-FFF2-40B4-BE49-F238E27FC236}">
                <a16:creationId xmlns:a16="http://schemas.microsoft.com/office/drawing/2014/main" id="{F2455CF2-9BAB-2B55-A81E-50B3880D9B33}"/>
              </a:ext>
            </a:extLst>
          </p:cNvPr>
          <p:cNvPicPr>
            <a:picLocks noChangeAspect="1"/>
          </p:cNvPicPr>
          <p:nvPr/>
        </p:nvPicPr>
        <p:blipFill>
          <a:blip r:embed="rId6"/>
          <a:stretch>
            <a:fillRect/>
          </a:stretch>
        </p:blipFill>
        <p:spPr>
          <a:xfrm>
            <a:off x="6269152" y="1862075"/>
            <a:ext cx="1838390" cy="1048306"/>
          </a:xfrm>
          <a:prstGeom prst="rect">
            <a:avLst/>
          </a:prstGeom>
        </p:spPr>
      </p:pic>
      <p:pic>
        <p:nvPicPr>
          <p:cNvPr id="8" name="Image 7">
            <a:extLst>
              <a:ext uri="{FF2B5EF4-FFF2-40B4-BE49-F238E27FC236}">
                <a16:creationId xmlns:a16="http://schemas.microsoft.com/office/drawing/2014/main" id="{37EDA0CA-E5E0-EE14-9330-2A5FC17F7BE5}"/>
              </a:ext>
            </a:extLst>
          </p:cNvPr>
          <p:cNvPicPr>
            <a:picLocks noChangeAspect="1"/>
          </p:cNvPicPr>
          <p:nvPr/>
        </p:nvPicPr>
        <p:blipFill>
          <a:blip r:embed="rId7"/>
          <a:stretch>
            <a:fillRect/>
          </a:stretch>
        </p:blipFill>
        <p:spPr>
          <a:xfrm>
            <a:off x="8417143" y="1917514"/>
            <a:ext cx="819526" cy="762539"/>
          </a:xfrm>
          <a:prstGeom prst="rect">
            <a:avLst/>
          </a:prstGeom>
        </p:spPr>
      </p:pic>
    </p:spTree>
    <p:extLst>
      <p:ext uri="{BB962C8B-B14F-4D97-AF65-F5344CB8AC3E}">
        <p14:creationId xmlns:p14="http://schemas.microsoft.com/office/powerpoint/2010/main" val="1110263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6A6707-D952-AB4B-AEA8-DB0D5637E4BC}"/>
              </a:ext>
            </a:extLst>
          </p:cNvPr>
          <p:cNvSpPr>
            <a:spLocks noGrp="1"/>
          </p:cNvSpPr>
          <p:nvPr>
            <p:ph type="title"/>
          </p:nvPr>
        </p:nvSpPr>
        <p:spPr>
          <a:xfrm>
            <a:off x="3681886" y="2662385"/>
            <a:ext cx="8322271" cy="1095903"/>
          </a:xfrm>
        </p:spPr>
        <p:txBody>
          <a:bodyPr lIns="91440" tIns="45720" rIns="91440" bIns="45720" anchor="t"/>
          <a:lstStyle/>
          <a:p>
            <a:r>
              <a:rPr lang="fr-FR" dirty="0">
                <a:latin typeface="Times New Roman"/>
                <a:cs typeface="Times New Roman"/>
              </a:rPr>
              <a:t>Définition de la charte de fonctionnement</a:t>
            </a:r>
            <a:endParaRPr lang="fr-FR" dirty="0">
              <a:cs typeface="Arial"/>
            </a:endParaRPr>
          </a:p>
        </p:txBody>
      </p:sp>
    </p:spTree>
    <p:extLst>
      <p:ext uri="{BB962C8B-B14F-4D97-AF65-F5344CB8AC3E}">
        <p14:creationId xmlns:p14="http://schemas.microsoft.com/office/powerpoint/2010/main" val="8288414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dirty="0"/>
              <a:t>Créons la CMIFP qui correspond à notre territoire !</a:t>
            </a:r>
            <a:endParaRPr lang="fr-FR" sz="3000" dirty="0">
              <a:cs typeface="Arial"/>
            </a:endParaRPr>
          </a:p>
        </p:txBody>
      </p:sp>
      <p:sp>
        <p:nvSpPr>
          <p:cNvPr id="9" name="Espace réservé du texte 1">
            <a:extLst>
              <a:ext uri="{FF2B5EF4-FFF2-40B4-BE49-F238E27FC236}">
                <a16:creationId xmlns:a16="http://schemas.microsoft.com/office/drawing/2014/main" id="{26713FE9-097C-46EF-477A-B995E79D4DB7}"/>
              </a:ext>
            </a:extLst>
          </p:cNvPr>
          <p:cNvSpPr>
            <a:spLocks noGrp="1"/>
          </p:cNvSpPr>
          <p:nvPr>
            <p:ph type="body" sz="half" idx="2"/>
          </p:nvPr>
        </p:nvSpPr>
        <p:spPr>
          <a:xfrm>
            <a:off x="5508115" y="1852609"/>
            <a:ext cx="6361735" cy="4246111"/>
          </a:xfrm>
        </p:spPr>
        <p:txBody>
          <a:bodyPr lIns="91440" tIns="45720" rIns="91440" bIns="45720" anchor="t"/>
          <a:lstStyle/>
          <a:p>
            <a:pPr algn="just"/>
            <a:r>
              <a:rPr lang="fr-FR" sz="1800" b="1" dirty="0">
                <a:solidFill>
                  <a:srgbClr val="002060"/>
                </a:solidFill>
                <a:cs typeface="Times New Roman"/>
              </a:rPr>
              <a:t>Maintenant que nous savons ce qu’une commission mobilité inter fonctions publiques peut être, à nous d’imaginer, collectivement, celle qui correspond le mieux à notre territoire, à nos besoins !</a:t>
            </a:r>
          </a:p>
          <a:p>
            <a:pPr marL="285750" indent="-285750" algn="just">
              <a:buFont typeface="Courier New" panose="020B0604020202020204" pitchFamily="34" charset="0"/>
              <a:buChar char="o"/>
            </a:pPr>
            <a:r>
              <a:rPr lang="fr-FR" sz="1800" dirty="0">
                <a:cs typeface="Times New Roman"/>
              </a:rPr>
              <a:t>Quel public ? Quels critères d’éligibilité ?</a:t>
            </a:r>
          </a:p>
          <a:p>
            <a:pPr marL="285750" indent="-285750" algn="just">
              <a:buFont typeface="Courier New" panose="020B0604020202020204" pitchFamily="34" charset="0"/>
              <a:buChar char="o"/>
            </a:pPr>
            <a:r>
              <a:rPr lang="fr-FR" sz="1800" dirty="0">
                <a:cs typeface="Times New Roman"/>
              </a:rPr>
              <a:t>Quel périmètre d’intervention ?</a:t>
            </a:r>
          </a:p>
          <a:p>
            <a:pPr marL="285750" indent="-285750" algn="just">
              <a:buFont typeface="Courier New" panose="020B0604020202020204" pitchFamily="34" charset="0"/>
              <a:buChar char="o"/>
            </a:pPr>
            <a:r>
              <a:rPr lang="fr-FR" sz="1800" dirty="0">
                <a:cs typeface="Times New Roman"/>
              </a:rPr>
              <a:t>Quelles modalités d’intégration dans le dispositif ?</a:t>
            </a:r>
          </a:p>
          <a:p>
            <a:pPr marL="285750" indent="-285750" algn="just">
              <a:buFont typeface="Courier New" panose="020B0604020202020204" pitchFamily="34" charset="0"/>
              <a:buChar char="o"/>
            </a:pPr>
            <a:r>
              <a:rPr lang="fr-FR" sz="1800" dirty="0">
                <a:cs typeface="Times New Roman"/>
              </a:rPr>
              <a:t>Quelle organisation logistique (calendrier, lieu, compte-rendu, envoi ou non des situations à évoquer à l'avance, etc.) ?</a:t>
            </a:r>
          </a:p>
          <a:p>
            <a:pPr marL="285750" indent="-285750" algn="just">
              <a:buFont typeface="Courier New" panose="020B0604020202020204" pitchFamily="34" charset="0"/>
              <a:buChar char="o"/>
            </a:pPr>
            <a:r>
              <a:rPr lang="fr-FR" sz="1800" dirty="0">
                <a:cs typeface="Times New Roman"/>
              </a:rPr>
              <a:t>Quel engagement au niveau de l'assiduité ?</a:t>
            </a:r>
          </a:p>
          <a:p>
            <a:pPr marL="285750" indent="-285750" algn="just">
              <a:buFont typeface="Courier New" panose="020B0604020202020204" pitchFamily="34" charset="0"/>
              <a:buChar char="o"/>
            </a:pPr>
            <a:r>
              <a:rPr lang="fr-FR" sz="1800" dirty="0">
                <a:cs typeface="Times New Roman"/>
              </a:rPr>
              <a:t>Quels outils nécessaires ?</a:t>
            </a:r>
          </a:p>
          <a:p>
            <a:pPr marL="285750" indent="-285750" algn="just">
              <a:buFont typeface="Courier New" panose="020B0604020202020204" pitchFamily="34" charset="0"/>
              <a:buChar char="o"/>
            </a:pPr>
            <a:r>
              <a:rPr lang="fr-FR" sz="1800" dirty="0">
                <a:cs typeface="Times New Roman"/>
              </a:rPr>
              <a:t>Rédaction d'une convention en parallèle de cette charte ? </a:t>
            </a:r>
          </a:p>
          <a:p>
            <a:pPr marL="285750" indent="-285750" algn="just">
              <a:buFont typeface="Courier New" panose="020B0604020202020204" pitchFamily="34" charset="0"/>
              <a:buChar char="o"/>
            </a:pPr>
            <a:r>
              <a:rPr lang="fr-FR" sz="1800" dirty="0">
                <a:cs typeface="Times New Roman"/>
              </a:rPr>
              <a:t>Etc.</a:t>
            </a:r>
          </a:p>
        </p:txBody>
      </p:sp>
      <p:sp>
        <p:nvSpPr>
          <p:cNvPr id="12" name="Rectangle : coins arrondis 11">
            <a:extLst>
              <a:ext uri="{FF2B5EF4-FFF2-40B4-BE49-F238E27FC236}">
                <a16:creationId xmlns:a16="http://schemas.microsoft.com/office/drawing/2014/main" id="{2A4046DF-77B5-D121-E8E8-91C9798AC7C4}"/>
              </a:ext>
            </a:extLst>
          </p:cNvPr>
          <p:cNvSpPr/>
          <p:nvPr/>
        </p:nvSpPr>
        <p:spPr>
          <a:xfrm>
            <a:off x="762939" y="5398213"/>
            <a:ext cx="4424599"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space réservé du texte 1">
            <a:extLst>
              <a:ext uri="{FF2B5EF4-FFF2-40B4-BE49-F238E27FC236}">
                <a16:creationId xmlns:a16="http://schemas.microsoft.com/office/drawing/2014/main" id="{AC07F8CE-50B6-DA0C-CF68-209DF90C472D}"/>
              </a:ext>
            </a:extLst>
          </p:cNvPr>
          <p:cNvSpPr txBox="1">
            <a:spLocks/>
          </p:cNvSpPr>
          <p:nvPr/>
        </p:nvSpPr>
        <p:spPr>
          <a:xfrm>
            <a:off x="1391864" y="5662487"/>
            <a:ext cx="3762577" cy="588928"/>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r>
              <a:rPr lang="fr-FR" sz="1800" b="1" dirty="0">
                <a:ea typeface="+mj-ea"/>
              </a:rPr>
              <a:t>Objectif : </a:t>
            </a:r>
            <a:r>
              <a:rPr lang="fr-FR" sz="1800" i="1" dirty="0">
                <a:ea typeface="+mj-ea"/>
              </a:rPr>
              <a:t>Rédiger ensemble la charte de fonctionnement de notre CMIFP</a:t>
            </a:r>
          </a:p>
        </p:txBody>
      </p:sp>
      <p:pic>
        <p:nvPicPr>
          <p:cNvPr id="10" name="Image 9">
            <a:extLst>
              <a:ext uri="{FF2B5EF4-FFF2-40B4-BE49-F238E27FC236}">
                <a16:creationId xmlns:a16="http://schemas.microsoft.com/office/drawing/2014/main" id="{B36DEEF8-618D-74BF-B3E2-AC22B4E8EE2B}"/>
              </a:ext>
            </a:extLst>
          </p:cNvPr>
          <p:cNvPicPr>
            <a:picLocks noChangeAspect="1"/>
          </p:cNvPicPr>
          <p:nvPr/>
        </p:nvPicPr>
        <p:blipFill>
          <a:blip r:embed="rId3">
            <a:duotone>
              <a:schemeClr val="accent1">
                <a:shade val="45000"/>
                <a:satMod val="135000"/>
              </a:schemeClr>
              <a:prstClr val="white"/>
            </a:duotone>
          </a:blip>
          <a:stretch>
            <a:fillRect/>
          </a:stretch>
        </p:blipFill>
        <p:spPr>
          <a:xfrm>
            <a:off x="505421" y="3086151"/>
            <a:ext cx="936099" cy="1509635"/>
          </a:xfrm>
          <a:prstGeom prst="rect">
            <a:avLst/>
          </a:prstGeom>
        </p:spPr>
      </p:pic>
      <p:pic>
        <p:nvPicPr>
          <p:cNvPr id="2" name="Image 1" descr="Une image contenant noir&#10;&#10;Description générée automatiquement">
            <a:extLst>
              <a:ext uri="{FF2B5EF4-FFF2-40B4-BE49-F238E27FC236}">
                <a16:creationId xmlns:a16="http://schemas.microsoft.com/office/drawing/2014/main" id="{806D5E6A-97A5-B84F-36AA-ED75BC1B7419}"/>
              </a:ext>
            </a:extLst>
          </p:cNvPr>
          <p:cNvPicPr>
            <a:picLocks noChangeAspect="1"/>
          </p:cNvPicPr>
          <p:nvPr/>
        </p:nvPicPr>
        <p:blipFill>
          <a:blip r:embed="rId3">
            <a:duotone>
              <a:schemeClr val="accent1">
                <a:shade val="45000"/>
                <a:satMod val="135000"/>
              </a:schemeClr>
              <a:prstClr val="white"/>
            </a:duotone>
          </a:blip>
          <a:stretch>
            <a:fillRect/>
          </a:stretch>
        </p:blipFill>
        <p:spPr>
          <a:xfrm>
            <a:off x="505420" y="5195258"/>
            <a:ext cx="936099" cy="1509635"/>
          </a:xfrm>
          <a:prstGeom prst="rect">
            <a:avLst/>
          </a:prstGeom>
        </p:spPr>
      </p:pic>
      <p:pic>
        <p:nvPicPr>
          <p:cNvPr id="5" name="Image 4">
            <a:extLst>
              <a:ext uri="{FF2B5EF4-FFF2-40B4-BE49-F238E27FC236}">
                <a16:creationId xmlns:a16="http://schemas.microsoft.com/office/drawing/2014/main" id="{A88E2DC5-3323-D7AD-DDF5-A95D9D771467}"/>
              </a:ext>
            </a:extLst>
          </p:cNvPr>
          <p:cNvPicPr>
            <a:picLocks noChangeAspect="1"/>
          </p:cNvPicPr>
          <p:nvPr/>
        </p:nvPicPr>
        <p:blipFill>
          <a:blip r:embed="rId4"/>
          <a:stretch>
            <a:fillRect/>
          </a:stretch>
        </p:blipFill>
        <p:spPr>
          <a:xfrm>
            <a:off x="1391864" y="1963383"/>
            <a:ext cx="3100285" cy="1843027"/>
          </a:xfrm>
          <a:prstGeom prst="rect">
            <a:avLst/>
          </a:prstGeom>
        </p:spPr>
      </p:pic>
      <p:pic>
        <p:nvPicPr>
          <p:cNvPr id="7" name="Image 6">
            <a:extLst>
              <a:ext uri="{FF2B5EF4-FFF2-40B4-BE49-F238E27FC236}">
                <a16:creationId xmlns:a16="http://schemas.microsoft.com/office/drawing/2014/main" id="{8E2B91C3-90EC-B435-745C-8C37B46FC8FF}"/>
              </a:ext>
            </a:extLst>
          </p:cNvPr>
          <p:cNvPicPr>
            <a:picLocks noChangeAspect="1"/>
          </p:cNvPicPr>
          <p:nvPr/>
        </p:nvPicPr>
        <p:blipFill>
          <a:blip r:embed="rId5"/>
          <a:stretch>
            <a:fillRect/>
          </a:stretch>
        </p:blipFill>
        <p:spPr>
          <a:xfrm>
            <a:off x="1762097" y="3702535"/>
            <a:ext cx="2082930" cy="1445299"/>
          </a:xfrm>
          <a:prstGeom prst="rect">
            <a:avLst/>
          </a:prstGeom>
        </p:spPr>
      </p:pic>
    </p:spTree>
    <p:extLst>
      <p:ext uri="{BB962C8B-B14F-4D97-AF65-F5344CB8AC3E}">
        <p14:creationId xmlns:p14="http://schemas.microsoft.com/office/powerpoint/2010/main" val="8276663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6A6707-D952-AB4B-AEA8-DB0D5637E4BC}"/>
              </a:ext>
            </a:extLst>
          </p:cNvPr>
          <p:cNvSpPr>
            <a:spLocks noGrp="1"/>
          </p:cNvSpPr>
          <p:nvPr>
            <p:ph type="title"/>
          </p:nvPr>
        </p:nvSpPr>
        <p:spPr>
          <a:xfrm>
            <a:off x="3681887" y="2662385"/>
            <a:ext cx="5560084" cy="1095903"/>
          </a:xfrm>
        </p:spPr>
        <p:txBody>
          <a:bodyPr lIns="91440" tIns="45720" rIns="91440" bIns="45720" anchor="t"/>
          <a:lstStyle/>
          <a:p>
            <a:r>
              <a:rPr lang="fr-FR" dirty="0">
                <a:latin typeface="Times New Roman"/>
                <a:cs typeface="Times New Roman"/>
              </a:rPr>
              <a:t>Les prochaines étapes!</a:t>
            </a:r>
            <a:br>
              <a:rPr lang="fr-FR" sz="5400" dirty="0">
                <a:latin typeface="Times New Roman"/>
                <a:cs typeface="Times New Roman"/>
              </a:rPr>
            </a:br>
            <a:r>
              <a:rPr lang="fr-FR" sz="5400" dirty="0">
                <a:latin typeface="Times New Roman"/>
                <a:cs typeface="Times New Roman"/>
              </a:rPr>
              <a:t> </a:t>
            </a:r>
            <a:endParaRPr lang="fr-FR" dirty="0">
              <a:cs typeface="Arial"/>
            </a:endParaRPr>
          </a:p>
        </p:txBody>
      </p:sp>
      <p:pic>
        <p:nvPicPr>
          <p:cNvPr id="4" name="Image 3">
            <a:extLst>
              <a:ext uri="{FF2B5EF4-FFF2-40B4-BE49-F238E27FC236}">
                <a16:creationId xmlns:a16="http://schemas.microsoft.com/office/drawing/2014/main" id="{EDF71443-D2E3-D3F5-46C7-52FA0574018E}"/>
              </a:ext>
            </a:extLst>
          </p:cNvPr>
          <p:cNvPicPr>
            <a:picLocks noChangeAspect="1"/>
          </p:cNvPicPr>
          <p:nvPr/>
        </p:nvPicPr>
        <p:blipFill>
          <a:blip r:embed="rId2"/>
          <a:stretch>
            <a:fillRect/>
          </a:stretch>
        </p:blipFill>
        <p:spPr>
          <a:xfrm>
            <a:off x="4757821" y="4216400"/>
            <a:ext cx="2676358" cy="2346960"/>
          </a:xfrm>
          <a:prstGeom prst="rect">
            <a:avLst/>
          </a:prstGeom>
        </p:spPr>
      </p:pic>
    </p:spTree>
    <p:extLst>
      <p:ext uri="{BB962C8B-B14F-4D97-AF65-F5344CB8AC3E}">
        <p14:creationId xmlns:p14="http://schemas.microsoft.com/office/powerpoint/2010/main" val="2964912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Deuxième réunion du groupe de travail Participation du CNLE |  solidarites.gouv.fr | Ministère du Travail, de la Santé et des Solidarités">
            <a:extLst>
              <a:ext uri="{FF2B5EF4-FFF2-40B4-BE49-F238E27FC236}">
                <a16:creationId xmlns:a16="http://schemas.microsoft.com/office/drawing/2014/main" id="{8ACEBEDB-D1A1-1D36-9222-22B6A395E9AA}"/>
              </a:ext>
            </a:extLst>
          </p:cNvPr>
          <p:cNvPicPr>
            <a:picLocks noChangeAspect="1"/>
          </p:cNvPicPr>
          <p:nvPr/>
        </p:nvPicPr>
        <p:blipFill>
          <a:blip r:embed="rId3"/>
          <a:stretch>
            <a:fillRect/>
          </a:stretch>
        </p:blipFill>
        <p:spPr>
          <a:xfrm>
            <a:off x="1623430" y="2742718"/>
            <a:ext cx="2743200" cy="1712068"/>
          </a:xfrm>
          <a:prstGeom prst="rect">
            <a:avLst/>
          </a:prstGeom>
        </p:spPr>
      </p:pic>
      <p:sp>
        <p:nvSpPr>
          <p:cNvPr id="2" name="Espace réservé du texte 1">
            <a:extLst>
              <a:ext uri="{FF2B5EF4-FFF2-40B4-BE49-F238E27FC236}">
                <a16:creationId xmlns:a16="http://schemas.microsoft.com/office/drawing/2014/main" id="{89FFE6F1-B512-143B-F64B-386AD7D945A2}"/>
              </a:ext>
            </a:extLst>
          </p:cNvPr>
          <p:cNvSpPr>
            <a:spLocks noGrp="1"/>
          </p:cNvSpPr>
          <p:nvPr>
            <p:ph type="body" sz="half" idx="2"/>
          </p:nvPr>
        </p:nvSpPr>
        <p:spPr>
          <a:xfrm>
            <a:off x="4690868" y="2619756"/>
            <a:ext cx="7245370" cy="3436923"/>
          </a:xfrm>
        </p:spPr>
        <p:txBody>
          <a:bodyPr lIns="91440" tIns="45720" rIns="91440" bIns="45720" anchor="t"/>
          <a:lstStyle/>
          <a:p>
            <a:pPr marL="285750" indent="-285750" algn="just">
              <a:buFont typeface="Courier New" panose="020B0604020202020204" pitchFamily="34" charset="0"/>
              <a:buChar char="o"/>
            </a:pPr>
            <a:r>
              <a:rPr lang="fr-FR" sz="1800" dirty="0"/>
              <a:t>Rédaction et mise au propre de la charte de fonctionnement de notre commission – </a:t>
            </a:r>
            <a:r>
              <a:rPr lang="fr-FR" sz="1800" b="1" dirty="0">
                <a:solidFill>
                  <a:srgbClr val="002060"/>
                </a:solidFill>
              </a:rPr>
              <a:t>par qui ?</a:t>
            </a:r>
            <a:endParaRPr lang="fr-FR" sz="1800" b="1" dirty="0">
              <a:solidFill>
                <a:srgbClr val="002060"/>
              </a:solidFill>
              <a:cs typeface="Times New Roman" panose="02020603050405020304"/>
            </a:endParaRPr>
          </a:p>
          <a:p>
            <a:pPr marL="285750" indent="-285750" algn="just">
              <a:buFont typeface="Courier New" panose="020B0604020202020204" pitchFamily="34" charset="0"/>
              <a:buChar char="o"/>
            </a:pPr>
            <a:r>
              <a:rPr lang="fr-FR" sz="1800" dirty="0"/>
              <a:t>Mise en forme et validation des outils jugés utiles pour le fonctionnement de la commission - </a:t>
            </a:r>
            <a:r>
              <a:rPr lang="fr-FR" sz="1800" b="1" dirty="0">
                <a:solidFill>
                  <a:srgbClr val="002060"/>
                </a:solidFill>
              </a:rPr>
              <a:t>par qui ?</a:t>
            </a:r>
            <a:endParaRPr lang="fr-FR" sz="1800" dirty="0"/>
          </a:p>
          <a:p>
            <a:pPr marL="285750" indent="-285750" algn="just">
              <a:buFont typeface="Courier New" panose="020B0604020202020204" pitchFamily="34" charset="0"/>
              <a:buChar char="o"/>
            </a:pPr>
            <a:r>
              <a:rPr lang="fr-FR" sz="1800" dirty="0"/>
              <a:t>Création du listing de contacts des membres de la commission (nom, prénom, structure, mail, téléphone) </a:t>
            </a:r>
            <a:r>
              <a:rPr lang="fr-FR" sz="1800" b="1" dirty="0">
                <a:solidFill>
                  <a:srgbClr val="002060"/>
                </a:solidFill>
              </a:rPr>
              <a:t>– à partir de la feuille d’émargement à faire circuler</a:t>
            </a:r>
          </a:p>
          <a:p>
            <a:pPr marL="285750" indent="-285750" algn="just">
              <a:buFont typeface="Courier New" panose="020B0604020202020204" pitchFamily="34" charset="0"/>
              <a:buChar char="o"/>
            </a:pPr>
            <a:r>
              <a:rPr lang="fr-FR" sz="1800" dirty="0"/>
              <a:t>Organisation de la première réunion de suivi </a:t>
            </a:r>
          </a:p>
          <a:p>
            <a:pPr marL="742950" lvl="1" indent="-285750" algn="just">
              <a:buFont typeface="Courier New" panose="020B0604020202020204" pitchFamily="34" charset="0"/>
              <a:buChar char="o"/>
            </a:pPr>
            <a:r>
              <a:rPr lang="fr-FR" sz="1600" dirty="0"/>
              <a:t>Organisation et lieu  : </a:t>
            </a:r>
            <a:r>
              <a:rPr lang="fr-FR" sz="1600" b="1" dirty="0">
                <a:solidFill>
                  <a:srgbClr val="002060"/>
                </a:solidFill>
              </a:rPr>
              <a:t>quelle structure accueille ?</a:t>
            </a:r>
          </a:p>
          <a:p>
            <a:pPr marL="742950" lvl="1" indent="-285750" algn="just">
              <a:buFont typeface="Courier New" panose="020B0604020202020204" pitchFamily="34" charset="0"/>
              <a:buChar char="o"/>
            </a:pPr>
            <a:r>
              <a:rPr lang="fr-FR" sz="1600" dirty="0"/>
              <a:t>Date : </a:t>
            </a:r>
            <a:r>
              <a:rPr lang="fr-FR" sz="1600" b="1" dirty="0">
                <a:solidFill>
                  <a:srgbClr val="002060"/>
                </a:solidFill>
              </a:rPr>
              <a:t>à définir en fonction des disponibilités de chacun</a:t>
            </a:r>
          </a:p>
          <a:p>
            <a:pPr algn="just"/>
            <a:endParaRPr lang="fr-FR" sz="2400" dirty="0">
              <a:solidFill>
                <a:srgbClr val="FF0000"/>
              </a:solidFill>
              <a:latin typeface="Arial" panose="020B0604020202020204"/>
              <a:ea typeface="+mj-ea"/>
              <a:cs typeface="Arial"/>
            </a:endParaRPr>
          </a:p>
          <a:p>
            <a:pPr algn="just"/>
            <a:endParaRPr lang="fr-FR" dirty="0">
              <a:ea typeface="+mj-ea"/>
              <a:cs typeface="Times New Roman" panose="02020603050405020304"/>
            </a:endParaRPr>
          </a:p>
        </p:txBody>
      </p:sp>
      <p:sp>
        <p:nvSpPr>
          <p:cNvPr id="6" name="Titre 5">
            <a:extLst>
              <a:ext uri="{FF2B5EF4-FFF2-40B4-BE49-F238E27FC236}">
                <a16:creationId xmlns:a16="http://schemas.microsoft.com/office/drawing/2014/main" id="{E60699C1-77DC-4954-E48A-9E8953B5187F}"/>
              </a:ext>
            </a:extLst>
          </p:cNvPr>
          <p:cNvSpPr>
            <a:spLocks noGrp="1"/>
          </p:cNvSpPr>
          <p:nvPr>
            <p:ph type="title"/>
          </p:nvPr>
        </p:nvSpPr>
        <p:spPr>
          <a:xfrm>
            <a:off x="776288" y="976137"/>
            <a:ext cx="9858903" cy="740229"/>
          </a:xfrm>
        </p:spPr>
        <p:txBody>
          <a:bodyPr lIns="91440" tIns="45720" rIns="91440" bIns="45720" anchor="b"/>
          <a:lstStyle/>
          <a:p>
            <a:r>
              <a:rPr lang="fr-FR" b="1" dirty="0">
                <a:cs typeface="Arial"/>
              </a:rPr>
              <a:t>Et maintenant ?</a:t>
            </a:r>
            <a:endParaRPr lang="fr-FR" b="1" dirty="0"/>
          </a:p>
        </p:txBody>
      </p:sp>
      <p:pic>
        <p:nvPicPr>
          <p:cNvPr id="9" name="Image 8">
            <a:extLst>
              <a:ext uri="{FF2B5EF4-FFF2-40B4-BE49-F238E27FC236}">
                <a16:creationId xmlns:a16="http://schemas.microsoft.com/office/drawing/2014/main" id="{51D2A74A-C09E-9B54-3CE9-ACD83191A7D2}"/>
              </a:ext>
            </a:extLst>
          </p:cNvPr>
          <p:cNvPicPr>
            <a:picLocks noChangeAspect="1"/>
          </p:cNvPicPr>
          <p:nvPr/>
        </p:nvPicPr>
        <p:blipFill>
          <a:blip r:embed="rId4"/>
          <a:stretch>
            <a:fillRect/>
          </a:stretch>
        </p:blipFill>
        <p:spPr>
          <a:xfrm>
            <a:off x="624698" y="2129219"/>
            <a:ext cx="1445882" cy="1299782"/>
          </a:xfrm>
          <a:prstGeom prst="rect">
            <a:avLst/>
          </a:prstGeom>
        </p:spPr>
      </p:pic>
      <p:pic>
        <p:nvPicPr>
          <p:cNvPr id="10" name="Image 9">
            <a:extLst>
              <a:ext uri="{FF2B5EF4-FFF2-40B4-BE49-F238E27FC236}">
                <a16:creationId xmlns:a16="http://schemas.microsoft.com/office/drawing/2014/main" id="{DB2B33E3-8484-B34D-81EA-63FFA57E37E0}"/>
              </a:ext>
            </a:extLst>
          </p:cNvPr>
          <p:cNvPicPr>
            <a:picLocks noChangeAspect="1"/>
          </p:cNvPicPr>
          <p:nvPr/>
        </p:nvPicPr>
        <p:blipFill>
          <a:blip r:embed="rId5"/>
          <a:stretch>
            <a:fillRect/>
          </a:stretch>
        </p:blipFill>
        <p:spPr>
          <a:xfrm rot="21135771">
            <a:off x="742482" y="3860807"/>
            <a:ext cx="1257851" cy="1128620"/>
          </a:xfrm>
          <a:prstGeom prst="rect">
            <a:avLst/>
          </a:prstGeom>
        </p:spPr>
      </p:pic>
      <p:pic>
        <p:nvPicPr>
          <p:cNvPr id="12" name="Image 11">
            <a:extLst>
              <a:ext uri="{FF2B5EF4-FFF2-40B4-BE49-F238E27FC236}">
                <a16:creationId xmlns:a16="http://schemas.microsoft.com/office/drawing/2014/main" id="{B1B8723A-3D20-91F3-558B-6606F57CC2DA}"/>
              </a:ext>
            </a:extLst>
          </p:cNvPr>
          <p:cNvPicPr>
            <a:picLocks noChangeAspect="1"/>
          </p:cNvPicPr>
          <p:nvPr/>
        </p:nvPicPr>
        <p:blipFill>
          <a:blip r:embed="rId6"/>
          <a:stretch>
            <a:fillRect/>
          </a:stretch>
        </p:blipFill>
        <p:spPr>
          <a:xfrm>
            <a:off x="2295857" y="4651900"/>
            <a:ext cx="1398345" cy="1264461"/>
          </a:xfrm>
          <a:prstGeom prst="rect">
            <a:avLst/>
          </a:prstGeom>
        </p:spPr>
      </p:pic>
    </p:spTree>
    <p:extLst>
      <p:ext uri="{BB962C8B-B14F-4D97-AF65-F5344CB8AC3E}">
        <p14:creationId xmlns:p14="http://schemas.microsoft.com/office/powerpoint/2010/main" val="2202144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6A6707-D952-AB4B-AEA8-DB0D5637E4BC}"/>
              </a:ext>
            </a:extLst>
          </p:cNvPr>
          <p:cNvSpPr>
            <a:spLocks noGrp="1"/>
          </p:cNvSpPr>
          <p:nvPr>
            <p:ph type="title"/>
          </p:nvPr>
        </p:nvSpPr>
        <p:spPr>
          <a:xfrm>
            <a:off x="3640957" y="2489162"/>
            <a:ext cx="7098960" cy="1095903"/>
          </a:xfrm>
        </p:spPr>
        <p:txBody>
          <a:bodyPr lIns="91440" tIns="45720" rIns="91440" bIns="45720" anchor="t"/>
          <a:lstStyle/>
          <a:p>
            <a:r>
              <a:rPr lang="fr-FR" dirty="0">
                <a:latin typeface="Times New Roman"/>
                <a:cs typeface="Times New Roman"/>
              </a:rPr>
              <a:t>Un petit tour de table avant de partir :</a:t>
            </a:r>
            <a:endParaRPr lang="en-US" dirty="0"/>
          </a:p>
        </p:txBody>
      </p:sp>
      <p:sp>
        <p:nvSpPr>
          <p:cNvPr id="4" name="Titre 1">
            <a:extLst>
              <a:ext uri="{FF2B5EF4-FFF2-40B4-BE49-F238E27FC236}">
                <a16:creationId xmlns:a16="http://schemas.microsoft.com/office/drawing/2014/main" id="{BB413DD7-F921-57BD-4E1D-C7336D441625}"/>
              </a:ext>
            </a:extLst>
          </p:cNvPr>
          <p:cNvSpPr txBox="1">
            <a:spLocks/>
          </p:cNvSpPr>
          <p:nvPr/>
        </p:nvSpPr>
        <p:spPr>
          <a:xfrm>
            <a:off x="2579599" y="4809181"/>
            <a:ext cx="7098960" cy="1999417"/>
          </a:xfrm>
          <a:prstGeom prst="rect">
            <a:avLst/>
          </a:prstGeom>
        </p:spPr>
        <p:txBody>
          <a:bodyPr lIns="91440" tIns="45720" rIns="91440" bIns="45720" anchor="t"/>
          <a:lstStyle>
            <a:lvl1pPr algn="l" defTabSz="914400" rtl="0" eaLnBrk="1" latinLnBrk="0" hangingPunct="1">
              <a:lnSpc>
                <a:spcPct val="90000"/>
              </a:lnSpc>
              <a:spcBef>
                <a:spcPct val="0"/>
              </a:spcBef>
              <a:buNone/>
              <a:defRPr sz="3600" b="0" kern="1200">
                <a:solidFill>
                  <a:schemeClr val="tx1"/>
                </a:solidFill>
                <a:latin typeface="+mj-lt"/>
                <a:ea typeface="+mj-ea"/>
                <a:cs typeface="+mj-cs"/>
              </a:defRPr>
            </a:lvl1pPr>
          </a:lstStyle>
          <a:p>
            <a:r>
              <a:rPr lang="fr-FR" sz="2400" b="1" dirty="0">
                <a:solidFill>
                  <a:schemeClr val="accent6"/>
                </a:solidFill>
                <a:latin typeface="Times New Roman"/>
                <a:cs typeface="Times New Roman"/>
              </a:rPr>
              <a:t>En 1 mot :</a:t>
            </a:r>
            <a:endParaRPr lang="fr-FR" sz="2400" b="1" dirty="0">
              <a:solidFill>
                <a:schemeClr val="accent6"/>
              </a:solidFill>
              <a:latin typeface="Arial" panose="020B0604020202020204"/>
              <a:cs typeface="Arial" panose="020B0604020202020204"/>
            </a:endParaRPr>
          </a:p>
          <a:p>
            <a:pPr marL="342900" indent="-342900">
              <a:buFont typeface="Courier New"/>
              <a:buChar char="o"/>
            </a:pPr>
            <a:r>
              <a:rPr lang="fr-FR" sz="2400" dirty="0">
                <a:latin typeface="Times New Roman"/>
                <a:cs typeface="Times New Roman"/>
              </a:rPr>
              <a:t>Votre état d’esprit vis-à-vis de ce nouveau projet ?</a:t>
            </a:r>
          </a:p>
        </p:txBody>
      </p:sp>
      <p:pic>
        <p:nvPicPr>
          <p:cNvPr id="5" name="Image 4">
            <a:extLst>
              <a:ext uri="{FF2B5EF4-FFF2-40B4-BE49-F238E27FC236}">
                <a16:creationId xmlns:a16="http://schemas.microsoft.com/office/drawing/2014/main" id="{4B1F679E-D265-AE15-FBDB-EA4C121F82C1}"/>
              </a:ext>
            </a:extLst>
          </p:cNvPr>
          <p:cNvPicPr>
            <a:picLocks noChangeAspect="1"/>
          </p:cNvPicPr>
          <p:nvPr/>
        </p:nvPicPr>
        <p:blipFill>
          <a:blip r:embed="rId2"/>
          <a:stretch>
            <a:fillRect/>
          </a:stretch>
        </p:blipFill>
        <p:spPr>
          <a:xfrm>
            <a:off x="9612401" y="3429000"/>
            <a:ext cx="2342071" cy="2144207"/>
          </a:xfrm>
          <a:prstGeom prst="rect">
            <a:avLst/>
          </a:prstGeom>
        </p:spPr>
      </p:pic>
    </p:spTree>
    <p:extLst>
      <p:ext uri="{BB962C8B-B14F-4D97-AF65-F5344CB8AC3E}">
        <p14:creationId xmlns:p14="http://schemas.microsoft.com/office/powerpoint/2010/main" val="1434270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4718" y="3244334"/>
            <a:ext cx="2250937" cy="707886"/>
          </a:xfrm>
          <a:prstGeom prst="rect">
            <a:avLst/>
          </a:prstGeom>
        </p:spPr>
        <p:txBody>
          <a:bodyPr wrap="none">
            <a:spAutoFit/>
          </a:bodyPr>
          <a:lstStyle/>
          <a:p>
            <a:r>
              <a:rPr lang="fr-FR" sz="4000" b="1" dirty="0">
                <a:latin typeface="Times New Roman" panose="02020603050405020304" pitchFamily="18" charset="0"/>
                <a:cs typeface="Times New Roman" panose="02020603050405020304" pitchFamily="18" charset="0"/>
              </a:rPr>
              <a:t>MERCI !</a:t>
            </a:r>
          </a:p>
        </p:txBody>
      </p:sp>
    </p:spTree>
    <p:extLst>
      <p:ext uri="{BB962C8B-B14F-4D97-AF65-F5344CB8AC3E}">
        <p14:creationId xmlns:p14="http://schemas.microsoft.com/office/powerpoint/2010/main" val="3150830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6A6707-D952-AB4B-AEA8-DB0D5637E4BC}"/>
              </a:ext>
            </a:extLst>
          </p:cNvPr>
          <p:cNvSpPr>
            <a:spLocks noGrp="1"/>
          </p:cNvSpPr>
          <p:nvPr>
            <p:ph type="title"/>
          </p:nvPr>
        </p:nvSpPr>
        <p:spPr>
          <a:xfrm>
            <a:off x="3681887" y="2594068"/>
            <a:ext cx="7098960" cy="1095903"/>
          </a:xfrm>
        </p:spPr>
        <p:txBody>
          <a:bodyPr lIns="91440" tIns="45720" rIns="91440" bIns="45720" anchor="t"/>
          <a:lstStyle/>
          <a:p>
            <a:r>
              <a:rPr lang="fr-FR" dirty="0">
                <a:latin typeface="Times New Roman"/>
                <a:cs typeface="Times New Roman"/>
              </a:rPr>
              <a:t>Introduction</a:t>
            </a:r>
            <a:br>
              <a:rPr lang="fr-FR" dirty="0">
                <a:latin typeface="Times New Roman"/>
                <a:cs typeface="Times New Roman"/>
              </a:rPr>
            </a:br>
            <a:endParaRPr lang="fr-FR">
              <a:latin typeface="Times New Roman"/>
              <a:cs typeface="Times New Roman"/>
            </a:endParaRPr>
          </a:p>
        </p:txBody>
      </p:sp>
    </p:spTree>
    <p:extLst>
      <p:ext uri="{BB962C8B-B14F-4D97-AF65-F5344CB8AC3E}">
        <p14:creationId xmlns:p14="http://schemas.microsoft.com/office/powerpoint/2010/main" val="4080832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dirty="0"/>
              <a:t>Avant de commencer</a:t>
            </a:r>
            <a:endParaRPr lang="fr-FR" sz="3000" dirty="0">
              <a:cs typeface="Arial"/>
            </a:endParaRPr>
          </a:p>
        </p:txBody>
      </p:sp>
      <p:pic>
        <p:nvPicPr>
          <p:cNvPr id="10" name="Image 9">
            <a:extLst>
              <a:ext uri="{FF2B5EF4-FFF2-40B4-BE49-F238E27FC236}">
                <a16:creationId xmlns:a16="http://schemas.microsoft.com/office/drawing/2014/main" id="{B36DEEF8-618D-74BF-B3E2-AC22B4E8EE2B}"/>
              </a:ext>
            </a:extLst>
          </p:cNvPr>
          <p:cNvPicPr>
            <a:picLocks noChangeAspect="1"/>
          </p:cNvPicPr>
          <p:nvPr/>
        </p:nvPicPr>
        <p:blipFill>
          <a:blip r:embed="rId3">
            <a:duotone>
              <a:schemeClr val="accent1">
                <a:shade val="45000"/>
                <a:satMod val="135000"/>
              </a:schemeClr>
              <a:prstClr val="white"/>
            </a:duotone>
          </a:blip>
          <a:stretch>
            <a:fillRect/>
          </a:stretch>
        </p:blipFill>
        <p:spPr>
          <a:xfrm>
            <a:off x="423778" y="3644044"/>
            <a:ext cx="936099" cy="1509635"/>
          </a:xfrm>
          <a:prstGeom prst="rect">
            <a:avLst/>
          </a:prstGeom>
        </p:spPr>
      </p:pic>
      <p:sp>
        <p:nvSpPr>
          <p:cNvPr id="9" name="Espace réservé du texte 1">
            <a:extLst>
              <a:ext uri="{FF2B5EF4-FFF2-40B4-BE49-F238E27FC236}">
                <a16:creationId xmlns:a16="http://schemas.microsoft.com/office/drawing/2014/main" id="{26713FE9-097C-46EF-477A-B995E79D4DB7}"/>
              </a:ext>
            </a:extLst>
          </p:cNvPr>
          <p:cNvSpPr>
            <a:spLocks noGrp="1"/>
          </p:cNvSpPr>
          <p:nvPr>
            <p:ph type="body" sz="half" idx="2"/>
          </p:nvPr>
        </p:nvSpPr>
        <p:spPr>
          <a:xfrm>
            <a:off x="5683123" y="2825447"/>
            <a:ext cx="5850786" cy="1007765"/>
          </a:xfrm>
        </p:spPr>
        <p:txBody>
          <a:bodyPr lIns="91440" tIns="45720" rIns="91440" bIns="45720" anchor="t"/>
          <a:lstStyle/>
          <a:p>
            <a:pPr algn="just"/>
            <a:r>
              <a:rPr lang="fr-FR" sz="1800" dirty="0">
                <a:cs typeface="Times New Roman"/>
              </a:rPr>
              <a:t>Chacun écrit sur un papier 3 mots qui lui viennent en tête pour présenter / décrire sa structure ; et glisse ce papier dans l’enveloppe.</a:t>
            </a:r>
            <a:endParaRPr lang="fr-FR" sz="2400" dirty="0">
              <a:solidFill>
                <a:srgbClr val="FF0000"/>
              </a:solidFill>
              <a:latin typeface="Arial" panose="020B0604020202020204"/>
              <a:ea typeface="+mj-ea"/>
              <a:cs typeface="Arial"/>
            </a:endParaRPr>
          </a:p>
          <a:p>
            <a:pPr algn="just"/>
            <a:endParaRPr lang="fr-FR" dirty="0">
              <a:ea typeface="+mj-ea"/>
            </a:endParaRPr>
          </a:p>
        </p:txBody>
      </p:sp>
      <p:sp>
        <p:nvSpPr>
          <p:cNvPr id="12" name="Rectangle : coins arrondis 11">
            <a:extLst>
              <a:ext uri="{FF2B5EF4-FFF2-40B4-BE49-F238E27FC236}">
                <a16:creationId xmlns:a16="http://schemas.microsoft.com/office/drawing/2014/main" id="{2A4046DF-77B5-D121-E8E8-91C9798AC7C4}"/>
              </a:ext>
            </a:extLst>
          </p:cNvPr>
          <p:cNvSpPr/>
          <p:nvPr/>
        </p:nvSpPr>
        <p:spPr>
          <a:xfrm>
            <a:off x="5986178" y="3997024"/>
            <a:ext cx="5547731"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a:extLst>
              <a:ext uri="{FF2B5EF4-FFF2-40B4-BE49-F238E27FC236}">
                <a16:creationId xmlns:a16="http://schemas.microsoft.com/office/drawing/2014/main" id="{4C368652-6FFE-71D0-6605-67D747DCA04A}"/>
              </a:ext>
            </a:extLst>
          </p:cNvPr>
          <p:cNvPicPr>
            <a:picLocks noChangeAspect="1"/>
          </p:cNvPicPr>
          <p:nvPr/>
        </p:nvPicPr>
        <p:blipFill>
          <a:blip r:embed="rId3">
            <a:duotone>
              <a:schemeClr val="accent1">
                <a:shade val="45000"/>
                <a:satMod val="135000"/>
              </a:schemeClr>
              <a:prstClr val="white"/>
            </a:duotone>
          </a:blip>
          <a:stretch>
            <a:fillRect/>
          </a:stretch>
        </p:blipFill>
        <p:spPr>
          <a:xfrm>
            <a:off x="5704800" y="3765227"/>
            <a:ext cx="936099" cy="1509635"/>
          </a:xfrm>
          <a:prstGeom prst="rect">
            <a:avLst/>
          </a:prstGeom>
        </p:spPr>
      </p:pic>
      <p:sp>
        <p:nvSpPr>
          <p:cNvPr id="16" name="Espace réservé du texte 1">
            <a:extLst>
              <a:ext uri="{FF2B5EF4-FFF2-40B4-BE49-F238E27FC236}">
                <a16:creationId xmlns:a16="http://schemas.microsoft.com/office/drawing/2014/main" id="{AC07F8CE-50B6-DA0C-CF68-209DF90C472D}"/>
              </a:ext>
            </a:extLst>
          </p:cNvPr>
          <p:cNvSpPr txBox="1">
            <a:spLocks/>
          </p:cNvSpPr>
          <p:nvPr/>
        </p:nvSpPr>
        <p:spPr>
          <a:xfrm>
            <a:off x="6640899" y="4196364"/>
            <a:ext cx="5850786" cy="793145"/>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r>
              <a:rPr lang="fr-FR" sz="1800" b="1" dirty="0">
                <a:ea typeface="+mj-ea"/>
              </a:rPr>
              <a:t>Vous êtes plusieurs de la même structure ?</a:t>
            </a:r>
          </a:p>
          <a:p>
            <a:pPr algn="just"/>
            <a:r>
              <a:rPr lang="fr-FR" sz="1800" dirty="0">
                <a:ea typeface="+mj-ea"/>
              </a:rPr>
              <a:t>&gt;&gt; Un seul papier par structure !</a:t>
            </a:r>
          </a:p>
        </p:txBody>
      </p:sp>
      <p:pic>
        <p:nvPicPr>
          <p:cNvPr id="5" name="Image 4">
            <a:extLst>
              <a:ext uri="{FF2B5EF4-FFF2-40B4-BE49-F238E27FC236}">
                <a16:creationId xmlns:a16="http://schemas.microsoft.com/office/drawing/2014/main" id="{D5D40E8F-6F71-D907-088C-9D088B44BE7A}"/>
              </a:ext>
            </a:extLst>
          </p:cNvPr>
          <p:cNvPicPr>
            <a:picLocks noChangeAspect="1"/>
          </p:cNvPicPr>
          <p:nvPr/>
        </p:nvPicPr>
        <p:blipFill>
          <a:blip r:embed="rId4"/>
          <a:stretch>
            <a:fillRect/>
          </a:stretch>
        </p:blipFill>
        <p:spPr>
          <a:xfrm>
            <a:off x="1424196" y="2069904"/>
            <a:ext cx="3635055" cy="2072820"/>
          </a:xfrm>
          <a:prstGeom prst="rect">
            <a:avLst/>
          </a:prstGeom>
        </p:spPr>
      </p:pic>
      <p:pic>
        <p:nvPicPr>
          <p:cNvPr id="14" name="Image 13">
            <a:extLst>
              <a:ext uri="{FF2B5EF4-FFF2-40B4-BE49-F238E27FC236}">
                <a16:creationId xmlns:a16="http://schemas.microsoft.com/office/drawing/2014/main" id="{09ECF860-6759-A9D5-C84E-66D31E6AA8E5}"/>
              </a:ext>
            </a:extLst>
          </p:cNvPr>
          <p:cNvPicPr>
            <a:picLocks noChangeAspect="1"/>
          </p:cNvPicPr>
          <p:nvPr/>
        </p:nvPicPr>
        <p:blipFill>
          <a:blip r:embed="rId5"/>
          <a:stretch>
            <a:fillRect/>
          </a:stretch>
        </p:blipFill>
        <p:spPr>
          <a:xfrm>
            <a:off x="1534771" y="4398861"/>
            <a:ext cx="1582962" cy="1536221"/>
          </a:xfrm>
          <a:prstGeom prst="rect">
            <a:avLst/>
          </a:prstGeom>
        </p:spPr>
      </p:pic>
      <p:pic>
        <p:nvPicPr>
          <p:cNvPr id="11" name="Image 10">
            <a:extLst>
              <a:ext uri="{FF2B5EF4-FFF2-40B4-BE49-F238E27FC236}">
                <a16:creationId xmlns:a16="http://schemas.microsoft.com/office/drawing/2014/main" id="{5CE9681B-8D01-E18F-B331-75435A5ADF7E}"/>
              </a:ext>
            </a:extLst>
          </p:cNvPr>
          <p:cNvPicPr>
            <a:picLocks noChangeAspect="1"/>
          </p:cNvPicPr>
          <p:nvPr/>
        </p:nvPicPr>
        <p:blipFill>
          <a:blip r:embed="rId6"/>
          <a:stretch>
            <a:fillRect/>
          </a:stretch>
        </p:blipFill>
        <p:spPr>
          <a:xfrm>
            <a:off x="3139410" y="4243836"/>
            <a:ext cx="1620452" cy="1507772"/>
          </a:xfrm>
          <a:prstGeom prst="rect">
            <a:avLst/>
          </a:prstGeom>
        </p:spPr>
      </p:pic>
    </p:spTree>
    <p:extLst>
      <p:ext uri="{BB962C8B-B14F-4D97-AF65-F5344CB8AC3E}">
        <p14:creationId xmlns:p14="http://schemas.microsoft.com/office/powerpoint/2010/main" val="338910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a:extLst>
              <a:ext uri="{FF2B5EF4-FFF2-40B4-BE49-F238E27FC236}">
                <a16:creationId xmlns:a16="http://schemas.microsoft.com/office/drawing/2014/main" id="{03BFE4B6-AD1D-4762-8EEE-958F7CFA82EE}"/>
              </a:ext>
            </a:extLst>
          </p:cNvPr>
          <p:cNvSpPr txBox="1">
            <a:spLocks/>
          </p:cNvSpPr>
          <p:nvPr/>
        </p:nvSpPr>
        <p:spPr>
          <a:xfrm>
            <a:off x="4117891" y="1055078"/>
            <a:ext cx="6235784" cy="2455559"/>
          </a:xfrm>
          <a:prstGeom prst="rect">
            <a:avLst/>
          </a:prstGeom>
        </p:spPr>
        <p:txBody>
          <a:bodyPr anchor="ctr"/>
          <a:lstStyle>
            <a:lvl1pPr algn="l" defTabSz="914400" rtl="0" eaLnBrk="1" latinLnBrk="0" hangingPunct="1">
              <a:lnSpc>
                <a:spcPct val="90000"/>
              </a:lnSpc>
              <a:spcBef>
                <a:spcPct val="0"/>
              </a:spcBef>
              <a:buNone/>
              <a:defRPr sz="6000" kern="1200">
                <a:solidFill>
                  <a:schemeClr val="tx1"/>
                </a:solidFill>
                <a:latin typeface="Helvetica Neue" charset="0"/>
                <a:ea typeface="Helvetica Neue" charset="0"/>
                <a:cs typeface="Helvetica Neue" charset="0"/>
              </a:defRPr>
            </a:lvl1pPr>
          </a:lstStyle>
          <a:p>
            <a:pPr algn="ctr"/>
            <a:endParaRPr lang="fr-FR" sz="2800" dirty="0"/>
          </a:p>
        </p:txBody>
      </p:sp>
      <p:sp>
        <p:nvSpPr>
          <p:cNvPr id="5" name="Rectangle 4"/>
          <p:cNvSpPr/>
          <p:nvPr/>
        </p:nvSpPr>
        <p:spPr>
          <a:xfrm>
            <a:off x="3736891" y="731912"/>
            <a:ext cx="2698175" cy="646331"/>
          </a:xfrm>
          <a:prstGeom prst="rect">
            <a:avLst/>
          </a:prstGeom>
        </p:spPr>
        <p:txBody>
          <a:bodyPr wrap="none">
            <a:spAutoFit/>
          </a:bodyPr>
          <a:lstStyle/>
          <a:p>
            <a:r>
              <a:rPr lang="fr-FR" sz="3600" dirty="0">
                <a:latin typeface="Times New Roman" panose="02020603050405020304" pitchFamily="18" charset="0"/>
                <a:cs typeface="Times New Roman" panose="02020603050405020304" pitchFamily="18" charset="0"/>
              </a:rPr>
              <a:t>Ordre du jour</a:t>
            </a:r>
            <a:endParaRPr lang="fr-FR" sz="3600" dirty="0"/>
          </a:p>
        </p:txBody>
      </p:sp>
      <p:sp>
        <p:nvSpPr>
          <p:cNvPr id="4" name="Titre 3">
            <a:extLst>
              <a:ext uri="{FF2B5EF4-FFF2-40B4-BE49-F238E27FC236}">
                <a16:creationId xmlns:a16="http://schemas.microsoft.com/office/drawing/2014/main" id="{7CE29C5B-C666-B1A2-59D3-C35E1838C817}"/>
              </a:ext>
            </a:extLst>
          </p:cNvPr>
          <p:cNvSpPr>
            <a:spLocks noGrp="1"/>
          </p:cNvSpPr>
          <p:nvPr>
            <p:ph type="title"/>
          </p:nvPr>
        </p:nvSpPr>
        <p:spPr>
          <a:xfrm>
            <a:off x="3736891" y="2298742"/>
            <a:ext cx="8163037" cy="3020961"/>
          </a:xfrm>
        </p:spPr>
        <p:txBody>
          <a:bodyPr>
            <a:noAutofit/>
          </a:bodyPr>
          <a:lstStyle/>
          <a:p>
            <a:r>
              <a:rPr lang="fr-FR" sz="2700" dirty="0">
                <a:latin typeface="Times New Roman"/>
                <a:cs typeface="Times New Roman"/>
              </a:rPr>
              <a:t>Présentation théorique du fonctionnement d’une CMIFP </a:t>
            </a:r>
            <a:br>
              <a:rPr lang="fr-FR" sz="2700" dirty="0">
                <a:latin typeface="Times New Roman"/>
                <a:cs typeface="Times New Roman"/>
              </a:rPr>
            </a:br>
            <a:br>
              <a:rPr lang="fr-FR" sz="2700" dirty="0">
                <a:latin typeface="Times New Roman"/>
                <a:cs typeface="Times New Roman"/>
              </a:rPr>
            </a:br>
            <a:r>
              <a:rPr lang="fr-FR" sz="2700" dirty="0">
                <a:latin typeface="Times New Roman"/>
                <a:cs typeface="Times New Roman"/>
              </a:rPr>
              <a:t>Tour de table et interconnaissance </a:t>
            </a:r>
            <a:br>
              <a:rPr lang="fr-FR" sz="2700" dirty="0">
                <a:latin typeface="Times New Roman"/>
                <a:cs typeface="Times New Roman"/>
              </a:rPr>
            </a:br>
            <a:br>
              <a:rPr lang="fr-FR" sz="2700" dirty="0">
                <a:latin typeface="Times New Roman"/>
                <a:cs typeface="Times New Roman"/>
              </a:rPr>
            </a:br>
            <a:r>
              <a:rPr lang="fr-FR" sz="2700" dirty="0">
                <a:latin typeface="Times New Roman"/>
                <a:cs typeface="Times New Roman"/>
              </a:rPr>
              <a:t>Définition collective de la charte de fonctionnement</a:t>
            </a:r>
            <a:endParaRPr lang="fr-FR" sz="2700" dirty="0"/>
          </a:p>
        </p:txBody>
      </p:sp>
    </p:spTree>
    <p:extLst>
      <p:ext uri="{BB962C8B-B14F-4D97-AF65-F5344CB8AC3E}">
        <p14:creationId xmlns:p14="http://schemas.microsoft.com/office/powerpoint/2010/main" val="3383969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6A6707-D952-AB4B-AEA8-DB0D5637E4BC}"/>
              </a:ext>
            </a:extLst>
          </p:cNvPr>
          <p:cNvSpPr>
            <a:spLocks noGrp="1"/>
          </p:cNvSpPr>
          <p:nvPr>
            <p:ph type="title"/>
          </p:nvPr>
        </p:nvSpPr>
        <p:spPr>
          <a:xfrm>
            <a:off x="3529487" y="2662385"/>
            <a:ext cx="7762290" cy="1095903"/>
          </a:xfrm>
        </p:spPr>
        <p:txBody>
          <a:bodyPr lIns="91440" tIns="45720" rIns="91440" bIns="45720" anchor="t"/>
          <a:lstStyle/>
          <a:p>
            <a:r>
              <a:rPr lang="fr-FR" dirty="0">
                <a:latin typeface="Times New Roman"/>
                <a:cs typeface="Times New Roman"/>
              </a:rPr>
              <a:t>Une commission mobilité inter fonctions publiques : qu’est-ce que c’est ?</a:t>
            </a:r>
          </a:p>
        </p:txBody>
      </p:sp>
      <p:pic>
        <p:nvPicPr>
          <p:cNvPr id="5" name="Image 4">
            <a:extLst>
              <a:ext uri="{FF2B5EF4-FFF2-40B4-BE49-F238E27FC236}">
                <a16:creationId xmlns:a16="http://schemas.microsoft.com/office/drawing/2014/main" id="{35E0E66D-7093-6474-406B-AB432934C1BE}"/>
              </a:ext>
            </a:extLst>
          </p:cNvPr>
          <p:cNvPicPr>
            <a:picLocks noChangeAspect="1"/>
          </p:cNvPicPr>
          <p:nvPr/>
        </p:nvPicPr>
        <p:blipFill>
          <a:blip r:embed="rId3"/>
          <a:stretch>
            <a:fillRect/>
          </a:stretch>
        </p:blipFill>
        <p:spPr>
          <a:xfrm>
            <a:off x="4618873" y="4516035"/>
            <a:ext cx="2690093" cy="1950889"/>
          </a:xfrm>
          <a:prstGeom prst="rect">
            <a:avLst/>
          </a:prstGeom>
        </p:spPr>
      </p:pic>
    </p:spTree>
    <p:extLst>
      <p:ext uri="{BB962C8B-B14F-4D97-AF65-F5344CB8AC3E}">
        <p14:creationId xmlns:p14="http://schemas.microsoft.com/office/powerpoint/2010/main" val="614676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dirty="0">
                <a:cs typeface="Arial"/>
              </a:rPr>
              <a:t>La CMIFP dans les grandes lignes : l’origine</a:t>
            </a:r>
            <a:endParaRPr lang="fr-FR" sz="3000" dirty="0">
              <a:cs typeface="Arial"/>
            </a:endParaRPr>
          </a:p>
        </p:txBody>
      </p:sp>
      <p:sp>
        <p:nvSpPr>
          <p:cNvPr id="2" name="Espace réservé du texte 4">
            <a:extLst>
              <a:ext uri="{FF2B5EF4-FFF2-40B4-BE49-F238E27FC236}">
                <a16:creationId xmlns:a16="http://schemas.microsoft.com/office/drawing/2014/main" id="{0833884D-E82F-6C32-5769-D73DD9A41BAD}"/>
              </a:ext>
            </a:extLst>
          </p:cNvPr>
          <p:cNvSpPr>
            <a:spLocks noGrp="1"/>
          </p:cNvSpPr>
          <p:nvPr/>
        </p:nvSpPr>
        <p:spPr>
          <a:xfrm>
            <a:off x="892702" y="1984664"/>
            <a:ext cx="10086561" cy="4343400"/>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r>
              <a:rPr lang="fr-FR" dirty="0"/>
              <a:t>Le maintien dans l’emploi des agents bénéficiaires de l’obligation d’emploi (BOE) et/ou inaptes à leurs fonctions dans les trois versants de la fonction publique (Etat, territoriale et hospitalière) constitue un </a:t>
            </a:r>
            <a:r>
              <a:rPr lang="fr-FR" b="1" dirty="0"/>
              <a:t>enjeu majeur </a:t>
            </a:r>
            <a:r>
              <a:rPr lang="fr-FR" dirty="0"/>
              <a:t>de la politique des ressources humaines des employeurs publics. </a:t>
            </a:r>
          </a:p>
          <a:p>
            <a:r>
              <a:rPr lang="fr-FR" dirty="0"/>
              <a:t>Pour répondre à cette problématique de maintien dans l’emploi, la recherche de solutions de repositionnement se limite souvent à l’interne.</a:t>
            </a:r>
          </a:p>
          <a:p>
            <a:pPr algn="just"/>
            <a:r>
              <a:rPr lang="fr-FR" dirty="0"/>
              <a:t>Les freins à la mobilité :</a:t>
            </a:r>
            <a:endParaRPr lang="fr-FR" dirty="0">
              <a:cs typeface="Times New Roman"/>
            </a:endParaRPr>
          </a:p>
          <a:p>
            <a:pPr marL="742950" lvl="1" indent="-285750" algn="just">
              <a:buFont typeface="Arial" panose="020B0604020202020204" pitchFamily="34" charset="0"/>
              <a:buChar char="•"/>
            </a:pPr>
            <a:r>
              <a:rPr lang="fr-FR" sz="1600" b="1" dirty="0"/>
              <a:t>Pour l’agent : </a:t>
            </a:r>
            <a:r>
              <a:rPr lang="fr-FR" sz="1600" dirty="0"/>
              <a:t>l’attachement à son métier, la peur du changement (de statut et de rémunération notamment), la difficulté d’intégration dans une culture professionnelle différente, la méconnaissance des métiers, leur zone de recherche en proximité…</a:t>
            </a:r>
            <a:endParaRPr lang="fr-FR" sz="1600" dirty="0">
              <a:cs typeface="Times New Roman"/>
            </a:endParaRPr>
          </a:p>
          <a:p>
            <a:pPr marL="742950" lvl="1" indent="-285750" algn="just">
              <a:buFont typeface="Arial" panose="020B0604020202020204" pitchFamily="34" charset="0"/>
              <a:buChar char="•"/>
            </a:pPr>
            <a:r>
              <a:rPr lang="fr-FR" sz="1600" b="1" dirty="0"/>
              <a:t>Pour l’employeur : </a:t>
            </a:r>
            <a:r>
              <a:rPr lang="fr-FR" sz="1600" dirty="0"/>
              <a:t>la difficulté face à une procédure de reclassement longue et complexe avec parfois à l’issue un contentieux, la difficulté à mettre en œuvre certaines décisions des conseils médicaux, des employeurs démunis car manquant de solutions…</a:t>
            </a:r>
            <a:endParaRPr lang="fr-FR" sz="1600" dirty="0">
              <a:cs typeface="Times New Roman"/>
            </a:endParaRPr>
          </a:p>
          <a:p>
            <a:pPr algn="just"/>
            <a:endParaRPr lang="fr-FR" dirty="0"/>
          </a:p>
          <a:p>
            <a:pPr marL="285750" indent="-285750">
              <a:buFont typeface="Symbol" panose="05050102010706020507" pitchFamily="18" charset="2"/>
              <a:buChar char="Þ"/>
            </a:pPr>
            <a:r>
              <a:rPr lang="fr-FR" b="1" dirty="0">
                <a:solidFill>
                  <a:srgbClr val="E84E0F"/>
                </a:solidFill>
              </a:rPr>
              <a:t>Il en résulte la nécessité de mettre en place des solutions innovantes en matière de gestion des inaptitudes et des repositionnements professionnels</a:t>
            </a:r>
            <a:endParaRPr lang="fr-FR" b="1" dirty="0">
              <a:solidFill>
                <a:srgbClr val="E84E0F"/>
              </a:solidFill>
              <a:cs typeface="Times New Roman"/>
            </a:endParaRPr>
          </a:p>
          <a:p>
            <a:endParaRPr lang="fr-FR" b="1" dirty="0">
              <a:solidFill>
                <a:srgbClr val="E84E0F"/>
              </a:solidFill>
            </a:endParaRPr>
          </a:p>
        </p:txBody>
      </p:sp>
      <p:grpSp>
        <p:nvGrpSpPr>
          <p:cNvPr id="7" name="Groupe 6">
            <a:extLst>
              <a:ext uri="{FF2B5EF4-FFF2-40B4-BE49-F238E27FC236}">
                <a16:creationId xmlns:a16="http://schemas.microsoft.com/office/drawing/2014/main" id="{C6C59B53-F1FC-2AFC-94C1-993E6168EFF7}"/>
              </a:ext>
            </a:extLst>
          </p:cNvPr>
          <p:cNvGrpSpPr/>
          <p:nvPr/>
        </p:nvGrpSpPr>
        <p:grpSpPr>
          <a:xfrm>
            <a:off x="892702" y="5087030"/>
            <a:ext cx="10086561" cy="1509635"/>
            <a:chOff x="892702" y="5087030"/>
            <a:chExt cx="10086561" cy="1509635"/>
          </a:xfrm>
        </p:grpSpPr>
        <p:sp>
          <p:nvSpPr>
            <p:cNvPr id="4" name="Rectangle : coins arrondis 3">
              <a:extLst>
                <a:ext uri="{FF2B5EF4-FFF2-40B4-BE49-F238E27FC236}">
                  <a16:creationId xmlns:a16="http://schemas.microsoft.com/office/drawing/2014/main" id="{03EA97BE-F5A1-F7CF-E064-7071998574A1}"/>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F713F514-5B14-470E-F3DC-F580FD1AF080}"/>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8" name="Espace réservé du texte 4">
            <a:extLst>
              <a:ext uri="{FF2B5EF4-FFF2-40B4-BE49-F238E27FC236}">
                <a16:creationId xmlns:a16="http://schemas.microsoft.com/office/drawing/2014/main" id="{9C0C0E21-7146-9E59-335A-4A0A223CA1FF}"/>
              </a:ext>
            </a:extLst>
          </p:cNvPr>
          <p:cNvSpPr>
            <a:spLocks noGrp="1"/>
          </p:cNvSpPr>
          <p:nvPr/>
        </p:nvSpPr>
        <p:spPr>
          <a:xfrm>
            <a:off x="1828801" y="5315364"/>
            <a:ext cx="9150462"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dirty="0"/>
          </a:p>
          <a:p>
            <a:r>
              <a:rPr lang="fr-FR" b="1" dirty="0">
                <a:solidFill>
                  <a:srgbClr val="002060"/>
                </a:solidFill>
              </a:rPr>
              <a:t>Il en résulte la nécessité de mettre en place des solutions innovantes en matière de gestion des inaptitudes et des repositionnements professionnels… </a:t>
            </a:r>
            <a:r>
              <a:rPr lang="fr-FR" b="1" dirty="0">
                <a:solidFill>
                  <a:srgbClr val="008BB2"/>
                </a:solidFill>
              </a:rPr>
              <a:t>comme la mise en œuvre d’une CMIFP !</a:t>
            </a:r>
            <a:endParaRPr lang="fr-FR" b="1" dirty="0">
              <a:solidFill>
                <a:srgbClr val="008BB2"/>
              </a:solidFill>
              <a:cs typeface="Times New Roman"/>
            </a:endParaRPr>
          </a:p>
          <a:p>
            <a:endParaRPr lang="fr-FR" b="1" dirty="0">
              <a:solidFill>
                <a:srgbClr val="E84E0F"/>
              </a:solidFill>
            </a:endParaRPr>
          </a:p>
        </p:txBody>
      </p:sp>
    </p:spTree>
    <p:extLst>
      <p:ext uri="{BB962C8B-B14F-4D97-AF65-F5344CB8AC3E}">
        <p14:creationId xmlns:p14="http://schemas.microsoft.com/office/powerpoint/2010/main" val="2633184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a:cs typeface="Arial"/>
              </a:rPr>
              <a:t>Les objectifs</a:t>
            </a:r>
            <a:endParaRPr lang="fr-FR" sz="3000">
              <a:cs typeface="Arial"/>
            </a:endParaRPr>
          </a:p>
        </p:txBody>
      </p:sp>
      <p:grpSp>
        <p:nvGrpSpPr>
          <p:cNvPr id="7" name="Groupe 6">
            <a:extLst>
              <a:ext uri="{FF2B5EF4-FFF2-40B4-BE49-F238E27FC236}">
                <a16:creationId xmlns:a16="http://schemas.microsoft.com/office/drawing/2014/main" id="{C6C59B53-F1FC-2AFC-94C1-993E6168EFF7}"/>
              </a:ext>
            </a:extLst>
          </p:cNvPr>
          <p:cNvGrpSpPr/>
          <p:nvPr/>
        </p:nvGrpSpPr>
        <p:grpSpPr>
          <a:xfrm>
            <a:off x="892702" y="1919365"/>
            <a:ext cx="9875909" cy="1509635"/>
            <a:chOff x="892702" y="5087030"/>
            <a:chExt cx="10086561" cy="1509635"/>
          </a:xfrm>
        </p:grpSpPr>
        <p:sp>
          <p:nvSpPr>
            <p:cNvPr id="4" name="Rectangle : coins arrondis 3">
              <a:extLst>
                <a:ext uri="{FF2B5EF4-FFF2-40B4-BE49-F238E27FC236}">
                  <a16:creationId xmlns:a16="http://schemas.microsoft.com/office/drawing/2014/main" id="{03EA97BE-F5A1-F7CF-E064-7071998574A1}"/>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F713F514-5B14-470E-F3DC-F580FD1AF080}"/>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8" name="Espace réservé du texte 4">
            <a:extLst>
              <a:ext uri="{FF2B5EF4-FFF2-40B4-BE49-F238E27FC236}">
                <a16:creationId xmlns:a16="http://schemas.microsoft.com/office/drawing/2014/main" id="{9C0C0E21-7146-9E59-335A-4A0A223CA1FF}"/>
              </a:ext>
            </a:extLst>
          </p:cNvPr>
          <p:cNvSpPr>
            <a:spLocks noGrp="1"/>
          </p:cNvSpPr>
          <p:nvPr/>
        </p:nvSpPr>
        <p:spPr>
          <a:xfrm>
            <a:off x="1918092" y="2054604"/>
            <a:ext cx="8850520"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a:p>
          <a:p>
            <a:r>
              <a:rPr lang="fr-FR" sz="1900" b="1">
                <a:solidFill>
                  <a:srgbClr val="002060"/>
                </a:solidFill>
              </a:rPr>
              <a:t>Développer une action concertée, </a:t>
            </a:r>
            <a:r>
              <a:rPr lang="fr-FR" sz="1900" b="1">
                <a:solidFill>
                  <a:srgbClr val="E84E0F"/>
                </a:solidFill>
              </a:rPr>
              <a:t>pilotée par les référents handicap </a:t>
            </a:r>
            <a:r>
              <a:rPr lang="fr-FR" sz="1900" b="1">
                <a:solidFill>
                  <a:srgbClr val="002060"/>
                </a:solidFill>
              </a:rPr>
              <a:t>et/ou les acteurs de l’accompagnement et du maintien dans l’emploi des structures engagées, pour :</a:t>
            </a:r>
            <a:endParaRPr lang="fr-FR" sz="1900" b="1">
              <a:solidFill>
                <a:srgbClr val="008BB2"/>
              </a:solidFill>
              <a:cs typeface="Times New Roman"/>
            </a:endParaRPr>
          </a:p>
          <a:p>
            <a:endParaRPr lang="fr-FR" b="1">
              <a:solidFill>
                <a:srgbClr val="E84E0F"/>
              </a:solidFill>
            </a:endParaRPr>
          </a:p>
        </p:txBody>
      </p:sp>
      <p:sp>
        <p:nvSpPr>
          <p:cNvPr id="6" name="Espace réservé du texte 7">
            <a:extLst>
              <a:ext uri="{FF2B5EF4-FFF2-40B4-BE49-F238E27FC236}">
                <a16:creationId xmlns:a16="http://schemas.microsoft.com/office/drawing/2014/main" id="{4D8514AA-ECA0-46F5-2CEE-8C28EF3F92AB}"/>
              </a:ext>
            </a:extLst>
          </p:cNvPr>
          <p:cNvSpPr>
            <a:spLocks noGrp="1"/>
          </p:cNvSpPr>
          <p:nvPr/>
        </p:nvSpPr>
        <p:spPr>
          <a:xfrm>
            <a:off x="1148763" y="3365196"/>
            <a:ext cx="9894474" cy="2136517"/>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t>Assurer un accompagnement qui permette à chacun, malgré une mobilité contrainte, de poursuivre une activité professionnelle choisie tout en préservant l’efficience des organisations</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Rechercher des solutions partagées entre plusieurs employeurs publics et acteurs ressources de la fonction publique</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Favoriser une gestion par les compétences et permettre aux employeurs d’accéder à un vivier élargi de candidats</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Faciliter les parcours professionnels dans un périmètre élargi aux 3 versants de la fonction publique sur un bassin d’emploi</a:t>
            </a:r>
          </a:p>
          <a:p>
            <a:pPr algn="just"/>
            <a:endParaRPr lang="fr-FR"/>
          </a:p>
        </p:txBody>
      </p:sp>
      <p:grpSp>
        <p:nvGrpSpPr>
          <p:cNvPr id="9" name="Groupe 8">
            <a:extLst>
              <a:ext uri="{FF2B5EF4-FFF2-40B4-BE49-F238E27FC236}">
                <a16:creationId xmlns:a16="http://schemas.microsoft.com/office/drawing/2014/main" id="{4C1B4821-44C7-8B3A-E137-2F1AD3C8D74D}"/>
              </a:ext>
            </a:extLst>
          </p:cNvPr>
          <p:cNvGrpSpPr/>
          <p:nvPr/>
        </p:nvGrpSpPr>
        <p:grpSpPr>
          <a:xfrm>
            <a:off x="892702" y="5180627"/>
            <a:ext cx="9875909" cy="1509635"/>
            <a:chOff x="892702" y="5087030"/>
            <a:chExt cx="10086561" cy="1509635"/>
          </a:xfrm>
        </p:grpSpPr>
        <p:sp>
          <p:nvSpPr>
            <p:cNvPr id="10" name="Rectangle : coins arrondis 9">
              <a:extLst>
                <a:ext uri="{FF2B5EF4-FFF2-40B4-BE49-F238E27FC236}">
                  <a16:creationId xmlns:a16="http://schemas.microsoft.com/office/drawing/2014/main" id="{BB46F5F2-81A3-E66D-4701-D34A82A49717}"/>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a:extLst>
                <a:ext uri="{FF2B5EF4-FFF2-40B4-BE49-F238E27FC236}">
                  <a16:creationId xmlns:a16="http://schemas.microsoft.com/office/drawing/2014/main" id="{EA38EBF6-9958-E900-B864-BE97025198BE}"/>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12" name="Espace réservé du texte 4">
            <a:extLst>
              <a:ext uri="{FF2B5EF4-FFF2-40B4-BE49-F238E27FC236}">
                <a16:creationId xmlns:a16="http://schemas.microsoft.com/office/drawing/2014/main" id="{9649EE15-E76C-ABAE-1152-E3FAD05295FA}"/>
              </a:ext>
            </a:extLst>
          </p:cNvPr>
          <p:cNvSpPr>
            <a:spLocks noGrp="1"/>
          </p:cNvSpPr>
          <p:nvPr/>
        </p:nvSpPr>
        <p:spPr>
          <a:xfrm>
            <a:off x="2090088" y="5251699"/>
            <a:ext cx="8051439"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sz="1200"/>
          </a:p>
          <a:p>
            <a:r>
              <a:rPr lang="fr-FR" sz="1400" i="1">
                <a:solidFill>
                  <a:srgbClr val="002060"/>
                </a:solidFill>
              </a:rPr>
              <a:t>Pour l’agent ne pouvant plus exercer son métier pour des raisons liées à son état de santé, il s’agit d’intégrer un dispositif qui lui permettra de définir un projet professionnel par des enquêtes et de favoriser la mobilité par des immersions au sein de différentes structures représentant les trois versants de la fonction publique et aboutir à sa reconversion professionnelle.</a:t>
            </a:r>
            <a:endParaRPr lang="fr-FR" sz="1400" i="1">
              <a:solidFill>
                <a:srgbClr val="008BB2"/>
              </a:solidFill>
              <a:cs typeface="Times New Roman"/>
            </a:endParaRPr>
          </a:p>
          <a:p>
            <a:endParaRPr lang="fr-FR" sz="1200" b="1">
              <a:solidFill>
                <a:srgbClr val="E84E0F"/>
              </a:solidFill>
            </a:endParaRPr>
          </a:p>
        </p:txBody>
      </p:sp>
    </p:spTree>
    <p:extLst>
      <p:ext uri="{BB962C8B-B14F-4D97-AF65-F5344CB8AC3E}">
        <p14:creationId xmlns:p14="http://schemas.microsoft.com/office/powerpoint/2010/main" val="1722355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a:cs typeface="Arial"/>
              </a:rPr>
              <a:t>La CMIFP dans les grandes lignes : périmètre d’intervention</a:t>
            </a:r>
            <a:endParaRPr lang="fr-FR" sz="3000">
              <a:cs typeface="Arial"/>
            </a:endParaRPr>
          </a:p>
        </p:txBody>
      </p:sp>
      <p:grpSp>
        <p:nvGrpSpPr>
          <p:cNvPr id="7" name="Groupe 6">
            <a:extLst>
              <a:ext uri="{FF2B5EF4-FFF2-40B4-BE49-F238E27FC236}">
                <a16:creationId xmlns:a16="http://schemas.microsoft.com/office/drawing/2014/main" id="{C6C59B53-F1FC-2AFC-94C1-993E6168EFF7}"/>
              </a:ext>
            </a:extLst>
          </p:cNvPr>
          <p:cNvGrpSpPr/>
          <p:nvPr/>
        </p:nvGrpSpPr>
        <p:grpSpPr>
          <a:xfrm>
            <a:off x="892702" y="1920897"/>
            <a:ext cx="10086561" cy="1509635"/>
            <a:chOff x="892702" y="5087030"/>
            <a:chExt cx="10086561" cy="1509635"/>
          </a:xfrm>
        </p:grpSpPr>
        <p:sp>
          <p:nvSpPr>
            <p:cNvPr id="4" name="Rectangle : coins arrondis 3">
              <a:extLst>
                <a:ext uri="{FF2B5EF4-FFF2-40B4-BE49-F238E27FC236}">
                  <a16:creationId xmlns:a16="http://schemas.microsoft.com/office/drawing/2014/main" id="{03EA97BE-F5A1-F7CF-E064-7071998574A1}"/>
                </a:ext>
              </a:extLst>
            </p:cNvPr>
            <p:cNvSpPr/>
            <p:nvPr/>
          </p:nvSpPr>
          <p:spPr>
            <a:xfrm>
              <a:off x="1174080" y="5318827"/>
              <a:ext cx="9805183" cy="111747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Image 4">
              <a:extLst>
                <a:ext uri="{FF2B5EF4-FFF2-40B4-BE49-F238E27FC236}">
                  <a16:creationId xmlns:a16="http://schemas.microsoft.com/office/drawing/2014/main" id="{F713F514-5B14-470E-F3DC-F580FD1AF080}"/>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5087030"/>
              <a:ext cx="936099" cy="1509635"/>
            </a:xfrm>
            <a:prstGeom prst="rect">
              <a:avLst/>
            </a:prstGeom>
          </p:spPr>
        </p:pic>
      </p:grpSp>
      <p:sp>
        <p:nvSpPr>
          <p:cNvPr id="8" name="Espace réservé du texte 4">
            <a:extLst>
              <a:ext uri="{FF2B5EF4-FFF2-40B4-BE49-F238E27FC236}">
                <a16:creationId xmlns:a16="http://schemas.microsoft.com/office/drawing/2014/main" id="{9C0C0E21-7146-9E59-335A-4A0A223CA1FF}"/>
              </a:ext>
            </a:extLst>
          </p:cNvPr>
          <p:cNvSpPr>
            <a:spLocks noGrp="1"/>
          </p:cNvSpPr>
          <p:nvPr/>
        </p:nvSpPr>
        <p:spPr>
          <a:xfrm>
            <a:off x="1718512" y="2036766"/>
            <a:ext cx="9150462" cy="1117476"/>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a:p>
          <a:p>
            <a:r>
              <a:rPr lang="fr-FR" sz="2000" b="1">
                <a:solidFill>
                  <a:srgbClr val="008BB2"/>
                </a:solidFill>
              </a:rPr>
              <a:t>Public :</a:t>
            </a:r>
            <a:r>
              <a:rPr lang="fr-FR" sz="2000" b="1">
                <a:solidFill>
                  <a:srgbClr val="002060"/>
                </a:solidFill>
              </a:rPr>
              <a:t> Agents de la fonction publique d’Etat, hospitalière ou territoriale, les bénéficiaires de ce dispositif sont :</a:t>
            </a:r>
            <a:endParaRPr lang="fr-FR" sz="2000" b="1">
              <a:solidFill>
                <a:srgbClr val="008BB2"/>
              </a:solidFill>
              <a:cs typeface="Times New Roman"/>
            </a:endParaRPr>
          </a:p>
          <a:p>
            <a:endParaRPr lang="fr-FR" b="1">
              <a:solidFill>
                <a:srgbClr val="E84E0F"/>
              </a:solidFill>
            </a:endParaRPr>
          </a:p>
        </p:txBody>
      </p:sp>
      <p:sp>
        <p:nvSpPr>
          <p:cNvPr id="6" name="Espace réservé du texte 7">
            <a:extLst>
              <a:ext uri="{FF2B5EF4-FFF2-40B4-BE49-F238E27FC236}">
                <a16:creationId xmlns:a16="http://schemas.microsoft.com/office/drawing/2014/main" id="{4D8514AA-ECA0-46F5-2CEE-8C28EF3F92AB}"/>
              </a:ext>
            </a:extLst>
          </p:cNvPr>
          <p:cNvSpPr>
            <a:spLocks noGrp="1"/>
          </p:cNvSpPr>
          <p:nvPr/>
        </p:nvSpPr>
        <p:spPr>
          <a:xfrm>
            <a:off x="1345473" y="3296790"/>
            <a:ext cx="9894474" cy="732015"/>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Aux agents BOE uniquement</a:t>
            </a:r>
            <a:endParaRPr lang="fr-F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Aux agents inaptes, à leur fonction, aux fonctions de leur grade</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Aux agents en risque d’inaptitude</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 tous ces publics</a:t>
            </a:r>
          </a:p>
          <a:p>
            <a:pPr marL="285750" indent="-285750" algn="just">
              <a:buFont typeface="Wingdings" panose="05000000000000000000" pitchFamily="2" charset="2"/>
              <a:buChar char="ü"/>
            </a:pPr>
            <a:endParaRPr lang="fr-FR">
              <a:highlight>
                <a:srgbClr val="FFFF00"/>
              </a:highlight>
              <a:ea typeface="Calibri" panose="020F0502020204030204" pitchFamily="34" charset="0"/>
              <a:cs typeface="Times New Roman" panose="02020603050405020304" pitchFamily="18" charset="0"/>
            </a:endParaRPr>
          </a:p>
          <a:p>
            <a:endParaRPr lang="fr-FR"/>
          </a:p>
        </p:txBody>
      </p:sp>
      <p:sp>
        <p:nvSpPr>
          <p:cNvPr id="9" name="Rectangle : coins arrondis 8">
            <a:extLst>
              <a:ext uri="{FF2B5EF4-FFF2-40B4-BE49-F238E27FC236}">
                <a16:creationId xmlns:a16="http://schemas.microsoft.com/office/drawing/2014/main" id="{1C93985F-C6B6-F9E6-7D9E-531E7660D187}"/>
              </a:ext>
            </a:extLst>
          </p:cNvPr>
          <p:cNvSpPr/>
          <p:nvPr/>
        </p:nvSpPr>
        <p:spPr>
          <a:xfrm>
            <a:off x="1344528" y="4713763"/>
            <a:ext cx="4921920" cy="82718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Espace réservé du texte 4">
            <a:extLst>
              <a:ext uri="{FF2B5EF4-FFF2-40B4-BE49-F238E27FC236}">
                <a16:creationId xmlns:a16="http://schemas.microsoft.com/office/drawing/2014/main" id="{25E29837-2B18-A18B-370D-5F854E3AB116}"/>
              </a:ext>
            </a:extLst>
          </p:cNvPr>
          <p:cNvSpPr>
            <a:spLocks noGrp="1"/>
          </p:cNvSpPr>
          <p:nvPr/>
        </p:nvSpPr>
        <p:spPr>
          <a:xfrm>
            <a:off x="1728956" y="4571114"/>
            <a:ext cx="4144095" cy="802693"/>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buFont typeface="Aptos" panose="05000000000000000000" pitchFamily="2" charset="2"/>
              <a:buChar char="•"/>
            </a:pPr>
            <a:endParaRPr lang="fr-FR">
              <a:ea typeface="Calibri" panose="020F0502020204030204" pitchFamily="34" charset="0"/>
              <a:cs typeface="Times New Roman" panose="02020603050405020304" pitchFamily="18" charset="0"/>
            </a:endParaRPr>
          </a:p>
          <a:p>
            <a:r>
              <a:rPr lang="fr-FR" sz="2000" b="1">
                <a:solidFill>
                  <a:srgbClr val="008BB2"/>
                </a:solidFill>
              </a:rPr>
              <a:t>Conditions d’éligibilité :</a:t>
            </a:r>
            <a:endParaRPr lang="fr-FR" b="1">
              <a:solidFill>
                <a:srgbClr val="E84E0F"/>
              </a:solidFill>
            </a:endParaRPr>
          </a:p>
        </p:txBody>
      </p:sp>
      <p:sp>
        <p:nvSpPr>
          <p:cNvPr id="12" name="Espace réservé du texte 7">
            <a:extLst>
              <a:ext uri="{FF2B5EF4-FFF2-40B4-BE49-F238E27FC236}">
                <a16:creationId xmlns:a16="http://schemas.microsoft.com/office/drawing/2014/main" id="{5DF4D436-0271-34AE-0646-8FDF262DF893}"/>
              </a:ext>
            </a:extLst>
          </p:cNvPr>
          <p:cNvSpPr>
            <a:spLocks noGrp="1"/>
          </p:cNvSpPr>
          <p:nvPr/>
        </p:nvSpPr>
        <p:spPr>
          <a:xfrm>
            <a:off x="1045102" y="5663513"/>
            <a:ext cx="5332278" cy="73201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t>Justificatif administratif attestant d’une des 2 modalités</a:t>
            </a:r>
          </a:p>
          <a:p>
            <a:pPr marL="285750" indent="-285750" algn="just">
              <a:buFont typeface="Wingdings" panose="05000000000000000000" pitchFamily="2" charset="2"/>
              <a:buChar char="ü"/>
            </a:pPr>
            <a:r>
              <a:rPr lang="fr-FR">
                <a:ea typeface="Calibri" panose="020F0502020204030204" pitchFamily="34" charset="0"/>
                <a:cs typeface="Times New Roman" panose="02020603050405020304" pitchFamily="18" charset="0"/>
              </a:rPr>
              <a:t>Agent volontaire et prêt à se repositionner</a:t>
            </a:r>
          </a:p>
          <a:p>
            <a:endParaRPr lang="fr-FR"/>
          </a:p>
        </p:txBody>
      </p:sp>
      <p:pic>
        <p:nvPicPr>
          <p:cNvPr id="13" name="Image 12">
            <a:extLst>
              <a:ext uri="{FF2B5EF4-FFF2-40B4-BE49-F238E27FC236}">
                <a16:creationId xmlns:a16="http://schemas.microsoft.com/office/drawing/2014/main" id="{6E1C8ACA-1D44-0452-2008-D4DE6AEC6E32}"/>
              </a:ext>
            </a:extLst>
          </p:cNvPr>
          <p:cNvPicPr>
            <a:picLocks noChangeAspect="1"/>
          </p:cNvPicPr>
          <p:nvPr/>
        </p:nvPicPr>
        <p:blipFill>
          <a:blip r:embed="rId3">
            <a:duotone>
              <a:schemeClr val="accent1">
                <a:shade val="45000"/>
                <a:satMod val="135000"/>
              </a:schemeClr>
              <a:prstClr val="white"/>
            </a:duotone>
          </a:blip>
          <a:stretch>
            <a:fillRect/>
          </a:stretch>
        </p:blipFill>
        <p:spPr>
          <a:xfrm>
            <a:off x="892702" y="4319568"/>
            <a:ext cx="936099" cy="1509635"/>
          </a:xfrm>
          <a:prstGeom prst="rect">
            <a:avLst/>
          </a:prstGeom>
        </p:spPr>
      </p:pic>
      <p:sp>
        <p:nvSpPr>
          <p:cNvPr id="14" name="Rectangle : coins arrondis 13">
            <a:extLst>
              <a:ext uri="{FF2B5EF4-FFF2-40B4-BE49-F238E27FC236}">
                <a16:creationId xmlns:a16="http://schemas.microsoft.com/office/drawing/2014/main" id="{02F79C23-D29F-1BAC-8802-0EF98E185590}"/>
              </a:ext>
            </a:extLst>
          </p:cNvPr>
          <p:cNvSpPr/>
          <p:nvPr/>
        </p:nvSpPr>
        <p:spPr>
          <a:xfrm>
            <a:off x="6728943" y="4728792"/>
            <a:ext cx="4921920" cy="82718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5" name="Image 14">
            <a:extLst>
              <a:ext uri="{FF2B5EF4-FFF2-40B4-BE49-F238E27FC236}">
                <a16:creationId xmlns:a16="http://schemas.microsoft.com/office/drawing/2014/main" id="{69F0C8EC-6267-9EA7-5245-5540A8F837E1}"/>
              </a:ext>
            </a:extLst>
          </p:cNvPr>
          <p:cNvPicPr>
            <a:picLocks noChangeAspect="1"/>
          </p:cNvPicPr>
          <p:nvPr/>
        </p:nvPicPr>
        <p:blipFill>
          <a:blip r:embed="rId3">
            <a:duotone>
              <a:schemeClr val="accent1">
                <a:shade val="45000"/>
                <a:satMod val="135000"/>
              </a:schemeClr>
              <a:prstClr val="white"/>
            </a:duotone>
          </a:blip>
          <a:stretch>
            <a:fillRect/>
          </a:stretch>
        </p:blipFill>
        <p:spPr>
          <a:xfrm>
            <a:off x="6347301" y="4374702"/>
            <a:ext cx="936099" cy="1509635"/>
          </a:xfrm>
          <a:prstGeom prst="rect">
            <a:avLst/>
          </a:prstGeom>
        </p:spPr>
      </p:pic>
      <p:sp>
        <p:nvSpPr>
          <p:cNvPr id="16" name="Espace réservé du texte 4">
            <a:extLst>
              <a:ext uri="{FF2B5EF4-FFF2-40B4-BE49-F238E27FC236}">
                <a16:creationId xmlns:a16="http://schemas.microsoft.com/office/drawing/2014/main" id="{26E2B5FD-A277-AC07-F19C-A6E42F5CFE48}"/>
              </a:ext>
            </a:extLst>
          </p:cNvPr>
          <p:cNvSpPr>
            <a:spLocks noGrp="1"/>
          </p:cNvSpPr>
          <p:nvPr/>
        </p:nvSpPr>
        <p:spPr>
          <a:xfrm>
            <a:off x="7284184" y="4575154"/>
            <a:ext cx="4144095" cy="802693"/>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algn="just"/>
            <a:endParaRPr lang="fr-FR"/>
          </a:p>
          <a:p>
            <a:r>
              <a:rPr lang="fr-FR" sz="2000" b="1">
                <a:solidFill>
                  <a:srgbClr val="008BB2"/>
                </a:solidFill>
              </a:rPr>
              <a:t>Territoire d’intervention :</a:t>
            </a:r>
            <a:endParaRPr lang="fr-FR" b="1">
              <a:solidFill>
                <a:srgbClr val="E84E0F"/>
              </a:solidFill>
            </a:endParaRPr>
          </a:p>
        </p:txBody>
      </p:sp>
      <p:sp>
        <p:nvSpPr>
          <p:cNvPr id="17" name="Espace réservé du texte 7">
            <a:extLst>
              <a:ext uri="{FF2B5EF4-FFF2-40B4-BE49-F238E27FC236}">
                <a16:creationId xmlns:a16="http://schemas.microsoft.com/office/drawing/2014/main" id="{D7CF2EB9-3405-7BAE-B5F5-EC757BE92613}"/>
              </a:ext>
            </a:extLst>
          </p:cNvPr>
          <p:cNvSpPr>
            <a:spLocks noGrp="1"/>
          </p:cNvSpPr>
          <p:nvPr/>
        </p:nvSpPr>
        <p:spPr>
          <a:xfrm>
            <a:off x="6756696" y="5709309"/>
            <a:ext cx="4309622" cy="73201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285750" indent="-285750" algn="just">
              <a:buFont typeface="Wingdings" panose="05000000000000000000" pitchFamily="2" charset="2"/>
              <a:buChar char="ü"/>
            </a:pPr>
            <a:r>
              <a:rPr lang="fr-FR">
                <a:solidFill>
                  <a:srgbClr val="E84E0F"/>
                </a:solidFill>
              </a:rPr>
              <a:t>A compléter</a:t>
            </a:r>
            <a:endParaRPr lang="fr-FR">
              <a:solidFill>
                <a:srgbClr val="E84E0F"/>
              </a:solidFill>
              <a:ea typeface="Calibri" panose="020F0502020204030204" pitchFamily="34" charset="0"/>
              <a:cs typeface="Times New Roman" panose="02020603050405020304" pitchFamily="18" charset="0"/>
            </a:endParaRPr>
          </a:p>
          <a:p>
            <a:endParaRPr lang="fr-FR"/>
          </a:p>
        </p:txBody>
      </p:sp>
    </p:spTree>
    <p:extLst>
      <p:ext uri="{BB962C8B-B14F-4D97-AF65-F5344CB8AC3E}">
        <p14:creationId xmlns:p14="http://schemas.microsoft.com/office/powerpoint/2010/main" val="2332724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E8800A0C-E6DA-E6F2-A9EA-F2B77F114CE0}"/>
              </a:ext>
            </a:extLst>
          </p:cNvPr>
          <p:cNvSpPr>
            <a:spLocks noGrp="1"/>
          </p:cNvSpPr>
          <p:nvPr>
            <p:ph type="title"/>
          </p:nvPr>
        </p:nvSpPr>
        <p:spPr>
          <a:xfrm>
            <a:off x="892702" y="922918"/>
            <a:ext cx="10752901" cy="793145"/>
          </a:xfrm>
        </p:spPr>
        <p:txBody>
          <a:bodyPr lIns="91440" tIns="45720" rIns="91440" bIns="45720" anchor="b"/>
          <a:lstStyle/>
          <a:p>
            <a:r>
              <a:rPr lang="fr-FR" sz="3000" b="1">
                <a:cs typeface="Arial"/>
              </a:rPr>
              <a:t>L’organisation de la CMIFP</a:t>
            </a:r>
            <a:endParaRPr lang="fr-FR" sz="3000">
              <a:cs typeface="Arial"/>
            </a:endParaRPr>
          </a:p>
        </p:txBody>
      </p:sp>
      <p:sp>
        <p:nvSpPr>
          <p:cNvPr id="2" name="Espace réservé du texte 4">
            <a:extLst>
              <a:ext uri="{FF2B5EF4-FFF2-40B4-BE49-F238E27FC236}">
                <a16:creationId xmlns:a16="http://schemas.microsoft.com/office/drawing/2014/main" id="{AB2B5066-20A3-F07C-A9DF-1C6E8E7A9AAC}"/>
              </a:ext>
            </a:extLst>
          </p:cNvPr>
          <p:cNvSpPr>
            <a:spLocks noGrp="1"/>
          </p:cNvSpPr>
          <p:nvPr/>
        </p:nvSpPr>
        <p:spPr>
          <a:xfrm>
            <a:off x="892702" y="2182091"/>
            <a:ext cx="9894474" cy="4343400"/>
          </a:xfrm>
          <a:prstGeom prst="rect">
            <a:avLst/>
          </a:prstGeom>
        </p:spPr>
        <p:txBody>
          <a:bodyPr lIns="91440" tIns="45720" rIns="91440" bIns="45720" anchor="t"/>
          <a:lstStyle>
            <a:lvl1pPr marL="0" indent="0" algn="l" defTabSz="914400" rtl="0" eaLnBrk="1" latinLnBrk="0" hangingPunct="1">
              <a:lnSpc>
                <a:spcPct val="90000"/>
              </a:lnSpc>
              <a:spcBef>
                <a:spcPts val="1000"/>
              </a:spcBef>
              <a:buFont typeface="Arial" panose="020B0604020202020204" pitchFamily="34" charset="0"/>
              <a:buNone/>
              <a:defRPr sz="1600" b="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9pPr>
          </a:lstStyle>
          <a:p>
            <a:pPr marL="0" marR="180340" lvl="1" algn="just">
              <a:tabLst>
                <a:tab pos="0" algn="l"/>
              </a:tabLst>
            </a:pPr>
            <a:r>
              <a:rPr lang="fr-FR" sz="1600"/>
              <a:t>Le fonctionnement de la commission </a:t>
            </a:r>
            <a:r>
              <a:rPr lang="fr-FR" sz="1600" b="1"/>
              <a:t>de mobilité inter-fonctions publiques </a:t>
            </a:r>
            <a:r>
              <a:rPr lang="fr-FR" sz="1600"/>
              <a:t>repose sur un principe d’autonomie : les réunions de suivi des situations sont organisées par et entre les membres de ladite commission.</a:t>
            </a:r>
          </a:p>
          <a:p>
            <a:pPr marL="0" marR="180340" lvl="1" algn="just">
              <a:tabLst>
                <a:tab pos="0" algn="l"/>
              </a:tabLst>
            </a:pPr>
            <a:r>
              <a:rPr lang="fr-FR" sz="1600" b="1"/>
              <a:t>La commission </a:t>
            </a:r>
            <a:r>
              <a:rPr lang="fr-FR" sz="1600"/>
              <a:t>se réunit trimestriellement selon un calendrier établi en amont.</a:t>
            </a:r>
            <a:endParaRPr lang="fr-FR" sz="1600">
              <a:cs typeface="Times New Roman"/>
            </a:endParaRPr>
          </a:p>
          <a:p>
            <a:pPr marL="0" marR="180340" lvl="1" algn="just">
              <a:tabLst>
                <a:tab pos="0" algn="l"/>
              </a:tabLst>
            </a:pPr>
            <a:endParaRPr lang="fr-FR" sz="1600"/>
          </a:p>
          <a:p>
            <a:pPr marL="0" marR="180340" lvl="1" algn="just">
              <a:tabLst>
                <a:tab pos="0" algn="l"/>
              </a:tabLst>
            </a:pPr>
            <a:r>
              <a:rPr lang="fr-FR" sz="1600"/>
              <a:t>Lors de la commission, </a:t>
            </a:r>
            <a:r>
              <a:rPr lang="fr-FR" sz="1600" b="1"/>
              <a:t>les référents handicap ou acteurs de l’accompagnement </a:t>
            </a:r>
            <a:r>
              <a:rPr lang="fr-FR" sz="1600"/>
              <a:t>échangent sur les dossiers des agents prêts à être repositionnés, les possibilités de stages/immersions et les postes ouverts à recrutement pour envisager une mobilité inter-fonctions publiques.</a:t>
            </a:r>
            <a:endParaRPr lang="fr-FR" sz="1600">
              <a:cs typeface="Times New Roman"/>
            </a:endParaRPr>
          </a:p>
          <a:p>
            <a:pPr marL="0" marR="180340" lvl="1" algn="just">
              <a:tabLst>
                <a:tab pos="0" algn="l"/>
              </a:tabLst>
            </a:pPr>
            <a:endParaRPr lang="fr-FR" sz="1600"/>
          </a:p>
          <a:p>
            <a:r>
              <a:rPr lang="fr-FR"/>
              <a:t>Des temps d’échanges et de travail complémentaires peuvent être organisés chaque année :</a:t>
            </a:r>
            <a:endParaRPr lang="fr-FR" sz="1400"/>
          </a:p>
          <a:p>
            <a:pPr marL="628650" lvl="0" indent="-266700">
              <a:buFont typeface="Arial" panose="020B0604020202020204" pitchFamily="34" charset="0"/>
              <a:buChar char="•"/>
            </a:pPr>
            <a:r>
              <a:rPr lang="fr-FR"/>
              <a:t>une réunion thématique visant à faciliter la concrétisation et la mise en œuvre du projet,</a:t>
            </a:r>
            <a:endParaRPr lang="fr-FR" sz="1400"/>
          </a:p>
          <a:p>
            <a:pPr marL="628650" indent="-266700">
              <a:buFont typeface="Arial" panose="020B0604020202020204" pitchFamily="34" charset="0"/>
              <a:buChar char="•"/>
            </a:pPr>
            <a:r>
              <a:rPr lang="fr-FR"/>
              <a:t>une réunion de bilan permettant un retour sur l'activité de la commission à partir d’indicateurs quantitatifs et qualitatifs. </a:t>
            </a:r>
            <a:endParaRPr lang="fr-FR">
              <a:cs typeface="Times New Roman"/>
            </a:endParaRPr>
          </a:p>
        </p:txBody>
      </p:sp>
    </p:spTree>
    <p:extLst>
      <p:ext uri="{BB962C8B-B14F-4D97-AF65-F5344CB8AC3E}">
        <p14:creationId xmlns:p14="http://schemas.microsoft.com/office/powerpoint/2010/main" val="1671622599"/>
      </p:ext>
    </p:extLst>
  </p:cSld>
  <p:clrMapOvr>
    <a:masterClrMapping/>
  </p:clrMapOvr>
</p:sld>
</file>

<file path=ppt/theme/theme1.xml><?xml version="1.0" encoding="utf-8"?>
<a:theme xmlns:a="http://schemas.openxmlformats.org/drawingml/2006/main" name="1_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Thème Office">
  <a:themeElements>
    <a:clrScheme name="Palette FIPHFP">
      <a:dk1>
        <a:srgbClr val="000000"/>
      </a:dk1>
      <a:lt1>
        <a:srgbClr val="FFFFFF"/>
      </a:lt1>
      <a:dk2>
        <a:srgbClr val="44546A"/>
      </a:dk2>
      <a:lt2>
        <a:srgbClr val="E7E6E6"/>
      </a:lt2>
      <a:accent1>
        <a:srgbClr val="00959A"/>
      </a:accent1>
      <a:accent2>
        <a:srgbClr val="FFCC00"/>
      </a:accent2>
      <a:accent3>
        <a:srgbClr val="00ADD6"/>
      </a:accent3>
      <a:accent4>
        <a:srgbClr val="D682B5"/>
      </a:accent4>
      <a:accent5>
        <a:srgbClr val="007C66"/>
      </a:accent5>
      <a:accent6>
        <a:srgbClr val="E84E0F"/>
      </a:accent6>
      <a:hlink>
        <a:srgbClr val="1E364E"/>
      </a:hlink>
      <a:folHlink>
        <a:srgbClr val="872276"/>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1F47526E77CD4BAEFDA9C6107DE2B7" ma:contentTypeVersion="15" ma:contentTypeDescription="Crée un document." ma:contentTypeScope="" ma:versionID="45db98e169f9fcf32368a8ca829bc11f">
  <xsd:schema xmlns:xsd="http://www.w3.org/2001/XMLSchema" xmlns:xs="http://www.w3.org/2001/XMLSchema" xmlns:p="http://schemas.microsoft.com/office/2006/metadata/properties" xmlns:ns2="34149ff8-4c87-44e8-bdca-4e2b46598787" xmlns:ns3="cf483e1e-5d49-4b04-861d-ee1f17fbda13" targetNamespace="http://schemas.microsoft.com/office/2006/metadata/properties" ma:root="true" ma:fieldsID="117f4ac91319ed7efecdfc3bd50ece29" ns2:_="" ns3:_="">
    <xsd:import namespace="34149ff8-4c87-44e8-bdca-4e2b46598787"/>
    <xsd:import namespace="cf483e1e-5d49-4b04-861d-ee1f17fbda1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149ff8-4c87-44e8-bdca-4e2b465987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e5f20faa-6467-41b9-8fb4-e9d683188154"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483e1e-5d49-4b04-861d-ee1f17fbda13"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90a223d8-6b50-4695-9a48-26f565bd53e0}" ma:internalName="TaxCatchAll" ma:showField="CatchAllData" ma:web="cf483e1e-5d49-4b04-861d-ee1f17fbda1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4149ff8-4c87-44e8-bdca-4e2b46598787">
      <Terms xmlns="http://schemas.microsoft.com/office/infopath/2007/PartnerControls"/>
    </lcf76f155ced4ddcb4097134ff3c332f>
    <TaxCatchAll xmlns="cf483e1e-5d49-4b04-861d-ee1f17fbda1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5FE6C8-E937-4149-A69C-6B9DA52BB2A4}"/>
</file>

<file path=customXml/itemProps2.xml><?xml version="1.0" encoding="utf-8"?>
<ds:datastoreItem xmlns:ds="http://schemas.openxmlformats.org/officeDocument/2006/customXml" ds:itemID="{5936016A-F61B-4E59-82EA-9B6C98BC0C3B}">
  <ds:schemaRefs>
    <ds:schemaRef ds:uri="34149ff8-4c87-44e8-bdca-4e2b46598787"/>
    <ds:schemaRef ds:uri="http://schemas.microsoft.com/office/infopath/2007/PartnerControls"/>
    <ds:schemaRef ds:uri="http://purl.org/dc/elements/1.1/"/>
    <ds:schemaRef ds:uri="http://schemas.microsoft.com/office/2006/documentManagement/types"/>
    <ds:schemaRef ds:uri="http://schemas.microsoft.com/office/2006/metadata/properties"/>
    <ds:schemaRef ds:uri="http://www.w3.org/XML/1998/namespace"/>
    <ds:schemaRef ds:uri="http://purl.org/dc/terms/"/>
    <ds:schemaRef ds:uri="http://schemas.openxmlformats.org/package/2006/metadata/core-properties"/>
    <ds:schemaRef ds:uri="cf483e1e-5d49-4b04-861d-ee1f17fbda13"/>
    <ds:schemaRef ds:uri="http://purl.org/dc/dcmitype/"/>
  </ds:schemaRefs>
</ds:datastoreItem>
</file>

<file path=customXml/itemProps3.xml><?xml version="1.0" encoding="utf-8"?>
<ds:datastoreItem xmlns:ds="http://schemas.openxmlformats.org/officeDocument/2006/customXml" ds:itemID="{F72C8177-172C-4CC1-801B-E8FBE1D575E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3754</TotalTime>
  <Words>1100</Words>
  <Application>Microsoft Office PowerPoint</Application>
  <PresentationFormat>Grand écran</PresentationFormat>
  <Paragraphs>102</Paragraphs>
  <Slides>17</Slides>
  <Notes>13</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17</vt:i4>
      </vt:variant>
    </vt:vector>
  </HeadingPairs>
  <TitlesOfParts>
    <vt:vector size="29" baseType="lpstr">
      <vt:lpstr>Aptos</vt:lpstr>
      <vt:lpstr>Arial</vt:lpstr>
      <vt:lpstr>Calibri</vt:lpstr>
      <vt:lpstr>Calibri Light</vt:lpstr>
      <vt:lpstr>Courier New</vt:lpstr>
      <vt:lpstr>Raleway</vt:lpstr>
      <vt:lpstr>Symbol</vt:lpstr>
      <vt:lpstr>Times</vt:lpstr>
      <vt:lpstr>Times New Roman</vt:lpstr>
      <vt:lpstr>Wingdings</vt:lpstr>
      <vt:lpstr>1_Thème Office</vt:lpstr>
      <vt:lpstr>2_Thème Office</vt:lpstr>
      <vt:lpstr>Présentation PowerPoint</vt:lpstr>
      <vt:lpstr>Introduction </vt:lpstr>
      <vt:lpstr>Avant de commencer</vt:lpstr>
      <vt:lpstr>Présentation théorique du fonctionnement d’une CMIFP   Tour de table et interconnaissance   Définition collective de la charte de fonctionnement</vt:lpstr>
      <vt:lpstr>Une commission mobilité inter fonctions publiques : qu’est-ce que c’est ?</vt:lpstr>
      <vt:lpstr>La CMIFP dans les grandes lignes : l’origine</vt:lpstr>
      <vt:lpstr>Les objectifs</vt:lpstr>
      <vt:lpstr>La CMIFP dans les grandes lignes : périmètre d’intervention</vt:lpstr>
      <vt:lpstr>L’organisation de la CMIFP</vt:lpstr>
      <vt:lpstr>Tour de table </vt:lpstr>
      <vt:lpstr>Tour de table et interconnaissance</vt:lpstr>
      <vt:lpstr>Définition de la charte de fonctionnement</vt:lpstr>
      <vt:lpstr>Créons la CMIFP qui correspond à notre territoire !</vt:lpstr>
      <vt:lpstr>Les prochaines étapes!  </vt:lpstr>
      <vt:lpstr>Et maintenant ?</vt:lpstr>
      <vt:lpstr>Un petit tour de table avant de partir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Lucille Simon</dc:creator>
  <cp:lastModifiedBy>Elise VINCENT</cp:lastModifiedBy>
  <cp:revision>1504</cp:revision>
  <cp:lastPrinted>2024-12-17T07:19:50Z</cp:lastPrinted>
  <dcterms:created xsi:type="dcterms:W3CDTF">2017-12-22T14:56:10Z</dcterms:created>
  <dcterms:modified xsi:type="dcterms:W3CDTF">2024-12-17T07:19:51Z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0x010100321F47526E77CD4BAEFDA9C6107DE2B7</vt:lpwstr>
  </property>
  <property fmtid="{D5CDD505-2E9C-101B-9397-08002B2CF9AE}" pid="3" name="Order">
    <vt:r8>889200</vt:r8>
  </property>
  <property fmtid="{D5CDD505-2E9C-101B-9397-08002B2CF9AE}" pid="4" name="MediaServiceImageTags">
    <vt:lpwstr/>
  </property>
</Properties>
</file>