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5" r:id="rId4"/>
    <p:sldMasterId id="2147483724" r:id="rId5"/>
  </p:sldMasterIdLst>
  <p:notesMasterIdLst>
    <p:notesMasterId r:id="rId15"/>
  </p:notesMasterIdLst>
  <p:handoutMasterIdLst>
    <p:handoutMasterId r:id="rId16"/>
  </p:handoutMasterIdLst>
  <p:sldIdLst>
    <p:sldId id="256" r:id="rId6"/>
    <p:sldId id="534" r:id="rId7"/>
    <p:sldId id="543" r:id="rId8"/>
    <p:sldId id="470" r:id="rId9"/>
    <p:sldId id="468" r:id="rId10"/>
    <p:sldId id="467" r:id="rId11"/>
    <p:sldId id="544" r:id="rId12"/>
    <p:sldId id="545" r:id="rId13"/>
    <p:sldId id="460" r:id="rId14"/>
  </p:sldIdLst>
  <p:sldSz cx="12192000" cy="6858000"/>
  <p:notesSz cx="9872663" cy="679767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4E0F"/>
    <a:srgbClr val="008BB2"/>
    <a:srgbClr val="EA5045"/>
    <a:srgbClr val="92B93C"/>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487DE2-4D8F-4EB3-8CB4-FC6651CBB10C}" v="51" dt="2024-12-17T07:16:23.040"/>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05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ise VINCENT" userId="S::evincent@agir-h.org::47c58426-a902-4def-be3d-dcef75a43c4f" providerId="AD" clId="Web-{2294EE84-A9B1-3324-0C82-FCEC7374F2E7}"/>
    <pc:docChg chg="modSld">
      <pc:chgData name="Elise VINCENT" userId="S::evincent@agir-h.org::47c58426-a902-4def-be3d-dcef75a43c4f" providerId="AD" clId="Web-{2294EE84-A9B1-3324-0C82-FCEC7374F2E7}" dt="2024-07-26T07:20:17.947" v="346"/>
      <pc:docMkLst>
        <pc:docMk/>
      </pc:docMkLst>
      <pc:sldChg chg="addSp delSp modSp">
        <pc:chgData name="Elise VINCENT" userId="S::evincent@agir-h.org::47c58426-a902-4def-be3d-dcef75a43c4f" providerId="AD" clId="Web-{2294EE84-A9B1-3324-0C82-FCEC7374F2E7}" dt="2024-07-26T07:20:17.947" v="346"/>
        <pc:sldMkLst>
          <pc:docMk/>
          <pc:sldMk cId="2876508204" sldId="464"/>
        </pc:sldMkLst>
      </pc:sldChg>
      <pc:sldChg chg="addSp delSp modSp">
        <pc:chgData name="Elise VINCENT" userId="S::evincent@agir-h.org::47c58426-a902-4def-be3d-dcef75a43c4f" providerId="AD" clId="Web-{2294EE84-A9B1-3324-0C82-FCEC7374F2E7}" dt="2024-07-26T07:03:07.989" v="344" actId="20577"/>
        <pc:sldMkLst>
          <pc:docMk/>
          <pc:sldMk cId="2559212048" sldId="472"/>
        </pc:sldMkLst>
      </pc:sldChg>
    </pc:docChg>
  </pc:docChgLst>
  <pc:docChgLst>
    <pc:chgData name="Elise VINCENT" userId="S::evincent@agir-h.org::47c58426-a902-4def-be3d-dcef75a43c4f" providerId="AD" clId="Web-{3530389F-EE24-2D98-7EA4-03F5EDF10693}"/>
    <pc:docChg chg="modSld">
      <pc:chgData name="Elise VINCENT" userId="S::evincent@agir-h.org::47c58426-a902-4def-be3d-dcef75a43c4f" providerId="AD" clId="Web-{3530389F-EE24-2D98-7EA4-03F5EDF10693}" dt="2024-07-25T15:10:51.049" v="0"/>
      <pc:docMkLst>
        <pc:docMk/>
      </pc:docMkLst>
      <pc:sldChg chg="addSp delSp modSp">
        <pc:chgData name="Elise VINCENT" userId="S::evincent@agir-h.org::47c58426-a902-4def-be3d-dcef75a43c4f" providerId="AD" clId="Web-{3530389F-EE24-2D98-7EA4-03F5EDF10693}" dt="2024-07-25T15:10:51.049" v="0"/>
        <pc:sldMkLst>
          <pc:docMk/>
          <pc:sldMk cId="2559212048" sldId="472"/>
        </pc:sldMkLst>
      </pc:sldChg>
    </pc:docChg>
  </pc:docChgLst>
  <pc:docChgLst>
    <pc:chgData name="Isabelle GREGOIRE" userId="S::igregoire@agir-h.org::e210d680-0d6e-422b-911a-93ddc66868ff" providerId="AD" clId="Web-{BD6FEF4B-2077-C3AD-F030-DD358720C384}"/>
    <pc:docChg chg="modSld">
      <pc:chgData name="Isabelle GREGOIRE" userId="S::igregoire@agir-h.org::e210d680-0d6e-422b-911a-93ddc66868ff" providerId="AD" clId="Web-{BD6FEF4B-2077-C3AD-F030-DD358720C384}" dt="2024-12-13T13:38:38.082" v="0" actId="20577"/>
      <pc:docMkLst>
        <pc:docMk/>
      </pc:docMkLst>
      <pc:sldChg chg="modSp">
        <pc:chgData name="Isabelle GREGOIRE" userId="S::igregoire@agir-h.org::e210d680-0d6e-422b-911a-93ddc66868ff" providerId="AD" clId="Web-{BD6FEF4B-2077-C3AD-F030-DD358720C384}" dt="2024-12-13T13:38:38.082" v="0" actId="20577"/>
        <pc:sldMkLst>
          <pc:docMk/>
          <pc:sldMk cId="2876508204" sldId="464"/>
        </pc:sldMkLst>
        <pc:spChg chg="mod">
          <ac:chgData name="Isabelle GREGOIRE" userId="S::igregoire@agir-h.org::e210d680-0d6e-422b-911a-93ddc66868ff" providerId="AD" clId="Web-{BD6FEF4B-2077-C3AD-F030-DD358720C384}" dt="2024-12-13T13:38:38.082" v="0" actId="20577"/>
          <ac:spMkLst>
            <pc:docMk/>
            <pc:sldMk cId="2876508204" sldId="464"/>
            <ac:spMk id="2" creationId="{B6560420-9D8B-46FF-8614-1474518DE5ED}"/>
          </ac:spMkLst>
        </pc:spChg>
      </pc:sldChg>
    </pc:docChg>
  </pc:docChgLst>
  <pc:docChgLst>
    <pc:chgData name="Elise VINCENT" userId="47c58426-a902-4def-be3d-dcef75a43c4f" providerId="ADAL" clId="{09487DE2-4D8F-4EB3-8CB4-FC6651CBB10C}"/>
    <pc:docChg chg="undo custSel addSld delSld modSld modNotesMaster modHandout">
      <pc:chgData name="Elise VINCENT" userId="47c58426-a902-4def-be3d-dcef75a43c4f" providerId="ADAL" clId="{09487DE2-4D8F-4EB3-8CB4-FC6651CBB10C}" dt="2024-12-17T07:16:23.040" v="604"/>
      <pc:docMkLst>
        <pc:docMk/>
      </pc:docMkLst>
      <pc:sldChg chg="delSp modSp mod modNotes">
        <pc:chgData name="Elise VINCENT" userId="47c58426-a902-4def-be3d-dcef75a43c4f" providerId="ADAL" clId="{09487DE2-4D8F-4EB3-8CB4-FC6651CBB10C}" dt="2024-12-17T07:16:23.040" v="604"/>
        <pc:sldMkLst>
          <pc:docMk/>
          <pc:sldMk cId="685914430" sldId="256"/>
        </pc:sldMkLst>
        <pc:spChg chg="mod">
          <ac:chgData name="Elise VINCENT" userId="47c58426-a902-4def-be3d-dcef75a43c4f" providerId="ADAL" clId="{09487DE2-4D8F-4EB3-8CB4-FC6651CBB10C}" dt="2024-11-21T15:45:45.394" v="151" actId="20577"/>
          <ac:spMkLst>
            <pc:docMk/>
            <pc:sldMk cId="685914430" sldId="256"/>
            <ac:spMk id="2" creationId="{00000000-0000-0000-0000-000000000000}"/>
          </ac:spMkLst>
        </pc:spChg>
        <pc:spChg chg="mod">
          <ac:chgData name="Elise VINCENT" userId="47c58426-a902-4def-be3d-dcef75a43c4f" providerId="ADAL" clId="{09487DE2-4D8F-4EB3-8CB4-FC6651CBB10C}" dt="2024-11-21T15:45:52.933" v="153" actId="20577"/>
          <ac:spMkLst>
            <pc:docMk/>
            <pc:sldMk cId="685914430" sldId="256"/>
            <ac:spMk id="4" creationId="{00000000-0000-0000-0000-000000000000}"/>
          </ac:spMkLst>
        </pc:spChg>
      </pc:sldChg>
      <pc:sldChg chg="delSp">
        <pc:chgData name="Elise VINCENT" userId="47c58426-a902-4def-be3d-dcef75a43c4f" providerId="ADAL" clId="{09487DE2-4D8F-4EB3-8CB4-FC6651CBB10C}" dt="2024-11-21T15:57:14.488" v="463" actId="478"/>
        <pc:sldMkLst>
          <pc:docMk/>
          <pc:sldMk cId="3150830649" sldId="460"/>
        </pc:sldMkLst>
      </pc:sldChg>
      <pc:sldChg chg="del">
        <pc:chgData name="Elise VINCENT" userId="47c58426-a902-4def-be3d-dcef75a43c4f" providerId="ADAL" clId="{09487DE2-4D8F-4EB3-8CB4-FC6651CBB10C}" dt="2024-11-21T15:57:11.742" v="462" actId="47"/>
        <pc:sldMkLst>
          <pc:docMk/>
          <pc:sldMk cId="942614760" sldId="463"/>
        </pc:sldMkLst>
      </pc:sldChg>
      <pc:sldChg chg="addSp delSp modSp del mod">
        <pc:chgData name="Elise VINCENT" userId="47c58426-a902-4def-be3d-dcef75a43c4f" providerId="ADAL" clId="{09487DE2-4D8F-4EB3-8CB4-FC6651CBB10C}" dt="2024-12-13T13:46:09.047" v="602" actId="47"/>
        <pc:sldMkLst>
          <pc:docMk/>
          <pc:sldMk cId="2876508204" sldId="464"/>
        </pc:sldMkLst>
        <pc:spChg chg="add del mod">
          <ac:chgData name="Elise VINCENT" userId="47c58426-a902-4def-be3d-dcef75a43c4f" providerId="ADAL" clId="{09487DE2-4D8F-4EB3-8CB4-FC6651CBB10C}" dt="2024-12-13T13:38:51.503" v="568" actId="478"/>
          <ac:spMkLst>
            <pc:docMk/>
            <pc:sldMk cId="2876508204" sldId="464"/>
            <ac:spMk id="2" creationId="{B6560420-9D8B-46FF-8614-1474518DE5ED}"/>
          </ac:spMkLst>
        </pc:spChg>
      </pc:sldChg>
      <pc:sldChg chg="del">
        <pc:chgData name="Elise VINCENT" userId="47c58426-a902-4def-be3d-dcef75a43c4f" providerId="ADAL" clId="{09487DE2-4D8F-4EB3-8CB4-FC6651CBB10C}" dt="2024-11-21T15:53:36.819" v="232" actId="47"/>
        <pc:sldMkLst>
          <pc:docMk/>
          <pc:sldMk cId="2296962648" sldId="465"/>
        </pc:sldMkLst>
      </pc:sldChg>
      <pc:sldChg chg="del">
        <pc:chgData name="Elise VINCENT" userId="47c58426-a902-4def-be3d-dcef75a43c4f" providerId="ADAL" clId="{09487DE2-4D8F-4EB3-8CB4-FC6651CBB10C}" dt="2024-11-21T15:56:06.881" v="422" actId="47"/>
        <pc:sldMkLst>
          <pc:docMk/>
          <pc:sldMk cId="3684241233" sldId="466"/>
        </pc:sldMkLst>
      </pc:sldChg>
      <pc:sldChg chg="addSp modSp mod modNotes">
        <pc:chgData name="Elise VINCENT" userId="47c58426-a902-4def-be3d-dcef75a43c4f" providerId="ADAL" clId="{09487DE2-4D8F-4EB3-8CB4-FC6651CBB10C}" dt="2024-12-17T07:16:23.040" v="604"/>
        <pc:sldMkLst>
          <pc:docMk/>
          <pc:sldMk cId="692441242" sldId="467"/>
        </pc:sldMkLst>
        <pc:spChg chg="mod">
          <ac:chgData name="Elise VINCENT" userId="47c58426-a902-4def-be3d-dcef75a43c4f" providerId="ADAL" clId="{09487DE2-4D8F-4EB3-8CB4-FC6651CBB10C}" dt="2024-11-21T15:52:26.021" v="226" actId="108"/>
          <ac:spMkLst>
            <pc:docMk/>
            <pc:sldMk cId="692441242" sldId="467"/>
            <ac:spMk id="2" creationId="{00000000-0000-0000-0000-000000000000}"/>
          </ac:spMkLst>
        </pc:spChg>
        <pc:picChg chg="add mod">
          <ac:chgData name="Elise VINCENT" userId="47c58426-a902-4def-be3d-dcef75a43c4f" providerId="ADAL" clId="{09487DE2-4D8F-4EB3-8CB4-FC6651CBB10C}" dt="2024-11-21T15:53:08.824" v="230" actId="1076"/>
          <ac:picMkLst>
            <pc:docMk/>
            <pc:sldMk cId="692441242" sldId="467"/>
            <ac:picMk id="2050" creationId="{70CFEE87-47C3-2455-3D67-42ED160D7AAC}"/>
          </ac:picMkLst>
        </pc:picChg>
      </pc:sldChg>
      <pc:sldChg chg="addSp delSp modSp mod">
        <pc:chgData name="Elise VINCENT" userId="47c58426-a902-4def-be3d-dcef75a43c4f" providerId="ADAL" clId="{09487DE2-4D8F-4EB3-8CB4-FC6651CBB10C}" dt="2024-11-21T15:52:14.390" v="225" actId="122"/>
        <pc:sldMkLst>
          <pc:docMk/>
          <pc:sldMk cId="4235611911" sldId="468"/>
        </pc:sldMkLst>
        <pc:spChg chg="add mod">
          <ac:chgData name="Elise VINCENT" userId="47c58426-a902-4def-be3d-dcef75a43c4f" providerId="ADAL" clId="{09487DE2-4D8F-4EB3-8CB4-FC6651CBB10C}" dt="2024-11-21T15:52:14.390" v="225" actId="122"/>
          <ac:spMkLst>
            <pc:docMk/>
            <pc:sldMk cId="4235611911" sldId="468"/>
            <ac:spMk id="8" creationId="{737F78F4-9081-46AF-911C-E9A22F367170}"/>
          </ac:spMkLst>
        </pc:spChg>
      </pc:sldChg>
      <pc:sldChg chg="del">
        <pc:chgData name="Elise VINCENT" userId="47c58426-a902-4def-be3d-dcef75a43c4f" providerId="ADAL" clId="{09487DE2-4D8F-4EB3-8CB4-FC6651CBB10C}" dt="2024-11-21T15:51:10.953" v="164" actId="47"/>
        <pc:sldMkLst>
          <pc:docMk/>
          <pc:sldMk cId="3629885794" sldId="469"/>
        </pc:sldMkLst>
      </pc:sldChg>
      <pc:sldChg chg="addSp modSp mod modNotes">
        <pc:chgData name="Elise VINCENT" userId="47c58426-a902-4def-be3d-dcef75a43c4f" providerId="ADAL" clId="{09487DE2-4D8F-4EB3-8CB4-FC6651CBB10C}" dt="2024-12-17T07:16:23.040" v="604"/>
        <pc:sldMkLst>
          <pc:docMk/>
          <pc:sldMk cId="1104023426" sldId="470"/>
        </pc:sldMkLst>
        <pc:spChg chg="mod">
          <ac:chgData name="Elise VINCENT" userId="47c58426-a902-4def-be3d-dcef75a43c4f" providerId="ADAL" clId="{09487DE2-4D8F-4EB3-8CB4-FC6651CBB10C}" dt="2024-11-21T15:49:20.982" v="160" actId="403"/>
          <ac:spMkLst>
            <pc:docMk/>
            <pc:sldMk cId="1104023426" sldId="470"/>
            <ac:spMk id="2" creationId="{00000000-0000-0000-0000-000000000000}"/>
          </ac:spMkLst>
        </pc:spChg>
        <pc:picChg chg="add mod">
          <ac:chgData name="Elise VINCENT" userId="47c58426-a902-4def-be3d-dcef75a43c4f" providerId="ADAL" clId="{09487DE2-4D8F-4EB3-8CB4-FC6651CBB10C}" dt="2024-11-21T15:50:17.155" v="163" actId="1076"/>
          <ac:picMkLst>
            <pc:docMk/>
            <pc:sldMk cId="1104023426" sldId="470"/>
            <ac:picMk id="1026" creationId="{1E2D9D15-B858-5E1F-4602-0327A5D0C4BF}"/>
          </ac:picMkLst>
        </pc:picChg>
      </pc:sldChg>
      <pc:sldChg chg="del">
        <pc:chgData name="Elise VINCENT" userId="47c58426-a902-4def-be3d-dcef75a43c4f" providerId="ADAL" clId="{09487DE2-4D8F-4EB3-8CB4-FC6651CBB10C}" dt="2024-11-21T15:45:35.383" v="149" actId="47"/>
        <pc:sldMkLst>
          <pc:docMk/>
          <pc:sldMk cId="1227359739" sldId="471"/>
        </pc:sldMkLst>
      </pc:sldChg>
      <pc:sldChg chg="del">
        <pc:chgData name="Elise VINCENT" userId="47c58426-a902-4def-be3d-dcef75a43c4f" providerId="ADAL" clId="{09487DE2-4D8F-4EB3-8CB4-FC6651CBB10C}" dt="2024-11-21T15:43:13.223" v="48" actId="47"/>
        <pc:sldMkLst>
          <pc:docMk/>
          <pc:sldMk cId="2559212048" sldId="472"/>
        </pc:sldMkLst>
      </pc:sldChg>
      <pc:sldChg chg="modSp del mod">
        <pc:chgData name="Elise VINCENT" userId="47c58426-a902-4def-be3d-dcef75a43c4f" providerId="ADAL" clId="{09487DE2-4D8F-4EB3-8CB4-FC6651CBB10C}" dt="2024-11-21T15:42:35.767" v="18" actId="47"/>
        <pc:sldMkLst>
          <pc:docMk/>
          <pc:sldMk cId="4007135872" sldId="473"/>
        </pc:sldMkLst>
      </pc:sldChg>
      <pc:sldChg chg="modSp add mod">
        <pc:chgData name="Elise VINCENT" userId="47c58426-a902-4def-be3d-dcef75a43c4f" providerId="ADAL" clId="{09487DE2-4D8F-4EB3-8CB4-FC6651CBB10C}" dt="2024-12-04T10:02:55.576" v="485" actId="20577"/>
        <pc:sldMkLst>
          <pc:docMk/>
          <pc:sldMk cId="2633184470" sldId="534"/>
        </pc:sldMkLst>
        <pc:spChg chg="mod">
          <ac:chgData name="Elise VINCENT" userId="47c58426-a902-4def-be3d-dcef75a43c4f" providerId="ADAL" clId="{09487DE2-4D8F-4EB3-8CB4-FC6651CBB10C}" dt="2024-12-04T10:02:55.576" v="485" actId="20577"/>
          <ac:spMkLst>
            <pc:docMk/>
            <pc:sldMk cId="2633184470" sldId="534"/>
            <ac:spMk id="2" creationId="{0833884D-E82F-6C32-5769-D73DD9A41BAD}"/>
          </ac:spMkLst>
        </pc:spChg>
        <pc:spChg chg="mod">
          <ac:chgData name="Elise VINCENT" userId="47c58426-a902-4def-be3d-dcef75a43c4f" providerId="ADAL" clId="{09487DE2-4D8F-4EB3-8CB4-FC6651CBB10C}" dt="2024-11-21T15:42:48.868" v="47" actId="20577"/>
          <ac:spMkLst>
            <pc:docMk/>
            <pc:sldMk cId="2633184470" sldId="534"/>
            <ac:spMk id="3" creationId="{E8800A0C-E6DA-E6F2-A9EA-F2B77F114CE0}"/>
          </ac:spMkLst>
        </pc:spChg>
        <pc:spChg chg="mod">
          <ac:chgData name="Elise VINCENT" userId="47c58426-a902-4def-be3d-dcef75a43c4f" providerId="ADAL" clId="{09487DE2-4D8F-4EB3-8CB4-FC6651CBB10C}" dt="2024-11-21T15:42:31.153" v="17" actId="108"/>
          <ac:spMkLst>
            <pc:docMk/>
            <pc:sldMk cId="2633184470" sldId="534"/>
            <ac:spMk id="8" creationId="{9C0C0E21-7146-9E59-335A-4A0A223CA1FF}"/>
          </ac:spMkLst>
        </pc:spChg>
      </pc:sldChg>
      <pc:sldChg chg="modSp add mod">
        <pc:chgData name="Elise VINCENT" userId="47c58426-a902-4def-be3d-dcef75a43c4f" providerId="ADAL" clId="{09487DE2-4D8F-4EB3-8CB4-FC6651CBB10C}" dt="2024-12-13T13:41:08.869" v="585" actId="20577"/>
        <pc:sldMkLst>
          <pc:docMk/>
          <pc:sldMk cId="2855123586" sldId="543"/>
        </pc:sldMkLst>
        <pc:spChg chg="mod">
          <ac:chgData name="Elise VINCENT" userId="47c58426-a902-4def-be3d-dcef75a43c4f" providerId="ADAL" clId="{09487DE2-4D8F-4EB3-8CB4-FC6651CBB10C}" dt="2024-11-21T15:46:03.220" v="157" actId="20577"/>
          <ac:spMkLst>
            <pc:docMk/>
            <pc:sldMk cId="2855123586" sldId="543"/>
            <ac:spMk id="3" creationId="{E8800A0C-E6DA-E6F2-A9EA-F2B77F114CE0}"/>
          </ac:spMkLst>
        </pc:spChg>
        <pc:spChg chg="mod">
          <ac:chgData name="Elise VINCENT" userId="47c58426-a902-4def-be3d-dcef75a43c4f" providerId="ADAL" clId="{09487DE2-4D8F-4EB3-8CB4-FC6651CBB10C}" dt="2024-12-13T13:41:08.869" v="585" actId="20577"/>
          <ac:spMkLst>
            <pc:docMk/>
            <pc:sldMk cId="2855123586" sldId="543"/>
            <ac:spMk id="6" creationId="{4D8514AA-ECA0-46F5-2CEE-8C28EF3F92AB}"/>
          </ac:spMkLst>
        </pc:spChg>
        <pc:spChg chg="mod">
          <ac:chgData name="Elise VINCENT" userId="47c58426-a902-4def-be3d-dcef75a43c4f" providerId="ADAL" clId="{09487DE2-4D8F-4EB3-8CB4-FC6651CBB10C}" dt="2024-11-21T15:45:07.558" v="147" actId="255"/>
          <ac:spMkLst>
            <pc:docMk/>
            <pc:sldMk cId="2855123586" sldId="543"/>
            <ac:spMk id="8" creationId="{9C0C0E21-7146-9E59-335A-4A0A223CA1FF}"/>
          </ac:spMkLst>
        </pc:spChg>
        <pc:grpChg chg="mod">
          <ac:chgData name="Elise VINCENT" userId="47c58426-a902-4def-be3d-dcef75a43c4f" providerId="ADAL" clId="{09487DE2-4D8F-4EB3-8CB4-FC6651CBB10C}" dt="2024-11-21T15:45:16.326" v="148" actId="14100"/>
          <ac:grpSpMkLst>
            <pc:docMk/>
            <pc:sldMk cId="2855123586" sldId="543"/>
            <ac:grpSpMk id="7" creationId="{C6C59B53-F1FC-2AFC-94C1-993E6168EFF7}"/>
          </ac:grpSpMkLst>
        </pc:grpChg>
      </pc:sldChg>
      <pc:sldChg chg="modSp add mod">
        <pc:chgData name="Elise VINCENT" userId="47c58426-a902-4def-be3d-dcef75a43c4f" providerId="ADAL" clId="{09487DE2-4D8F-4EB3-8CB4-FC6651CBB10C}" dt="2024-12-13T13:43:14.535" v="601" actId="20577"/>
        <pc:sldMkLst>
          <pc:docMk/>
          <pc:sldMk cId="925962213" sldId="544"/>
        </pc:sldMkLst>
        <pc:spChg chg="mod">
          <ac:chgData name="Elise VINCENT" userId="47c58426-a902-4def-be3d-dcef75a43c4f" providerId="ADAL" clId="{09487DE2-4D8F-4EB3-8CB4-FC6651CBB10C}" dt="2024-12-13T13:43:14.535" v="601" actId="20577"/>
          <ac:spMkLst>
            <pc:docMk/>
            <pc:sldMk cId="925962213" sldId="544"/>
            <ac:spMk id="6" creationId="{4D8514AA-ECA0-46F5-2CEE-8C28EF3F92AB}"/>
          </ac:spMkLst>
        </pc:spChg>
        <pc:spChg chg="mod">
          <ac:chgData name="Elise VINCENT" userId="47c58426-a902-4def-be3d-dcef75a43c4f" providerId="ADAL" clId="{09487DE2-4D8F-4EB3-8CB4-FC6651CBB10C}" dt="2024-11-21T15:55:38.903" v="393" actId="20577"/>
          <ac:spMkLst>
            <pc:docMk/>
            <pc:sldMk cId="925962213" sldId="544"/>
            <ac:spMk id="12" creationId="{5DF4D436-0271-34AE-0646-8FDF262DF893}"/>
          </ac:spMkLst>
        </pc:spChg>
        <pc:spChg chg="mod">
          <ac:chgData name="Elise VINCENT" userId="47c58426-a902-4def-be3d-dcef75a43c4f" providerId="ADAL" clId="{09487DE2-4D8F-4EB3-8CB4-FC6651CBB10C}" dt="2024-11-21T15:55:58.577" v="421" actId="20577"/>
          <ac:spMkLst>
            <pc:docMk/>
            <pc:sldMk cId="925962213" sldId="544"/>
            <ac:spMk id="16" creationId="{26E2B5FD-A277-AC07-F19C-A6E42F5CFE48}"/>
          </ac:spMkLst>
        </pc:spChg>
        <pc:spChg chg="mod">
          <ac:chgData name="Elise VINCENT" userId="47c58426-a902-4def-be3d-dcef75a43c4f" providerId="ADAL" clId="{09487DE2-4D8F-4EB3-8CB4-FC6651CBB10C}" dt="2024-11-21T15:55:49.148" v="405" actId="207"/>
          <ac:spMkLst>
            <pc:docMk/>
            <pc:sldMk cId="925962213" sldId="544"/>
            <ac:spMk id="17" creationId="{D7CF2EB9-3405-7BAE-B5F5-EC757BE92613}"/>
          </ac:spMkLst>
        </pc:spChg>
      </pc:sldChg>
      <pc:sldChg chg="modSp add mod">
        <pc:chgData name="Elise VINCENT" userId="47c58426-a902-4def-be3d-dcef75a43c4f" providerId="ADAL" clId="{09487DE2-4D8F-4EB3-8CB4-FC6651CBB10C}" dt="2024-12-04T10:10:29.609" v="567" actId="20577"/>
        <pc:sldMkLst>
          <pc:docMk/>
          <pc:sldMk cId="3780" sldId="545"/>
        </pc:sldMkLst>
        <pc:spChg chg="mod">
          <ac:chgData name="Elise VINCENT" userId="47c58426-a902-4def-be3d-dcef75a43c4f" providerId="ADAL" clId="{09487DE2-4D8F-4EB3-8CB4-FC6651CBB10C}" dt="2024-12-04T10:10:29.609" v="567" actId="20577"/>
          <ac:spMkLst>
            <pc:docMk/>
            <pc:sldMk cId="3780" sldId="545"/>
            <ac:spMk id="2" creationId="{AB2B5066-20A3-F07C-A9DF-1C6E8E7A9AAC}"/>
          </ac:spMkLst>
        </pc:spChg>
        <pc:spChg chg="mod">
          <ac:chgData name="Elise VINCENT" userId="47c58426-a902-4def-be3d-dcef75a43c4f" providerId="ADAL" clId="{09487DE2-4D8F-4EB3-8CB4-FC6651CBB10C}" dt="2024-11-21T15:53:46.347" v="247" actId="20577"/>
          <ac:spMkLst>
            <pc:docMk/>
            <pc:sldMk cId="3780" sldId="545"/>
            <ac:spMk id="3" creationId="{E8800A0C-E6DA-E6F2-A9EA-F2B77F114CE0}"/>
          </ac:spMkLst>
        </pc:spChg>
      </pc:sldChg>
    </pc:docChg>
  </pc:docChgLst>
  <pc:docChgLst>
    <pc:chgData name="Amandine BONNEFOY  - Agirh" userId="S::abonnefoy@agir-h.org::53024baf-b7d1-4378-8baa-265d6397447e" providerId="AD" clId="Web-{CD0364D0-C2E1-8063-9E41-4453A5F2DA27}"/>
    <pc:docChg chg="addSld delSld modSld">
      <pc:chgData name="Amandine BONNEFOY  - Agirh" userId="S::abonnefoy@agir-h.org::53024baf-b7d1-4378-8baa-265d6397447e" providerId="AD" clId="Web-{CD0364D0-C2E1-8063-9E41-4453A5F2DA27}" dt="2023-03-27T14:41:29.561" v="33"/>
      <pc:docMkLst>
        <pc:docMk/>
      </pc:docMkLst>
      <pc:sldChg chg="modSp">
        <pc:chgData name="Amandine BONNEFOY  - Agirh" userId="S::abonnefoy@agir-h.org::53024baf-b7d1-4378-8baa-265d6397447e" providerId="AD" clId="Web-{CD0364D0-C2E1-8063-9E41-4453A5F2DA27}" dt="2023-03-27T14:40:48.060" v="22" actId="20577"/>
        <pc:sldMkLst>
          <pc:docMk/>
          <pc:sldMk cId="685914430" sldId="256"/>
        </pc:sldMkLst>
      </pc:sldChg>
      <pc:sldChg chg="del">
        <pc:chgData name="Amandine BONNEFOY  - Agirh" userId="S::abonnefoy@agir-h.org::53024baf-b7d1-4378-8baa-265d6397447e" providerId="AD" clId="Web-{CD0364D0-C2E1-8063-9E41-4453A5F2DA27}" dt="2023-03-27T14:41:21.811" v="26"/>
        <pc:sldMkLst>
          <pc:docMk/>
          <pc:sldMk cId="295385328" sldId="281"/>
        </pc:sldMkLst>
      </pc:sldChg>
      <pc:sldChg chg="del">
        <pc:chgData name="Amandine BONNEFOY  - Agirh" userId="S::abonnefoy@agir-h.org::53024baf-b7d1-4378-8baa-265d6397447e" providerId="AD" clId="Web-{CD0364D0-C2E1-8063-9E41-4453A5F2DA27}" dt="2023-03-27T14:41:27.796" v="31"/>
        <pc:sldMkLst>
          <pc:docMk/>
          <pc:sldMk cId="968717044" sldId="428"/>
        </pc:sldMkLst>
      </pc:sldChg>
      <pc:sldChg chg="modSp del">
        <pc:chgData name="Amandine BONNEFOY  - Agirh" userId="S::abonnefoy@agir-h.org::53024baf-b7d1-4378-8baa-265d6397447e" providerId="AD" clId="Web-{CD0364D0-C2E1-8063-9E41-4453A5F2DA27}" dt="2023-03-27T14:41:29.561" v="33"/>
        <pc:sldMkLst>
          <pc:docMk/>
          <pc:sldMk cId="3496745410" sldId="435"/>
        </pc:sldMkLst>
      </pc:sldChg>
      <pc:sldChg chg="del">
        <pc:chgData name="Amandine BONNEFOY  - Agirh" userId="S::abonnefoy@agir-h.org::53024baf-b7d1-4378-8baa-265d6397447e" providerId="AD" clId="Web-{CD0364D0-C2E1-8063-9E41-4453A5F2DA27}" dt="2023-03-27T14:41:23.546" v="27"/>
        <pc:sldMkLst>
          <pc:docMk/>
          <pc:sldMk cId="3383969852" sldId="444"/>
        </pc:sldMkLst>
      </pc:sldChg>
      <pc:sldChg chg="del">
        <pc:chgData name="Amandine BONNEFOY  - Agirh" userId="S::abonnefoy@agir-h.org::53024baf-b7d1-4378-8baa-265d6397447e" providerId="AD" clId="Web-{CD0364D0-C2E1-8063-9E41-4453A5F2DA27}" dt="2023-03-27T14:41:25.702" v="30"/>
        <pc:sldMkLst>
          <pc:docMk/>
          <pc:sldMk cId="1414112178" sldId="453"/>
        </pc:sldMkLst>
      </pc:sldChg>
      <pc:sldChg chg="del">
        <pc:chgData name="Amandine BONNEFOY  - Agirh" userId="S::abonnefoy@agir-h.org::53024baf-b7d1-4378-8baa-265d6397447e" providerId="AD" clId="Web-{CD0364D0-C2E1-8063-9E41-4453A5F2DA27}" dt="2023-03-27T14:41:20.249" v="24"/>
        <pc:sldMkLst>
          <pc:docMk/>
          <pc:sldMk cId="1299388255" sldId="456"/>
        </pc:sldMkLst>
      </pc:sldChg>
      <pc:sldChg chg="del">
        <pc:chgData name="Amandine BONNEFOY  - Agirh" userId="S::abonnefoy@agir-h.org::53024baf-b7d1-4378-8baa-265d6397447e" providerId="AD" clId="Web-{CD0364D0-C2E1-8063-9E41-4453A5F2DA27}" dt="2023-03-27T14:41:21.140" v="25"/>
        <pc:sldMkLst>
          <pc:docMk/>
          <pc:sldMk cId="2337965816" sldId="457"/>
        </pc:sldMkLst>
      </pc:sldChg>
      <pc:sldChg chg="del">
        <pc:chgData name="Amandine BONNEFOY  - Agirh" userId="S::abonnefoy@agir-h.org::53024baf-b7d1-4378-8baa-265d6397447e" providerId="AD" clId="Web-{CD0364D0-C2E1-8063-9E41-4453A5F2DA27}" dt="2023-03-27T14:41:24.968" v="29"/>
        <pc:sldMkLst>
          <pc:docMk/>
          <pc:sldMk cId="3230975235" sldId="458"/>
        </pc:sldMkLst>
      </pc:sldChg>
      <pc:sldChg chg="del">
        <pc:chgData name="Amandine BONNEFOY  - Agirh" userId="S::abonnefoy@agir-h.org::53024baf-b7d1-4378-8baa-265d6397447e" providerId="AD" clId="Web-{CD0364D0-C2E1-8063-9E41-4453A5F2DA27}" dt="2023-03-27T14:41:24.264" v="28"/>
        <pc:sldMkLst>
          <pc:docMk/>
          <pc:sldMk cId="2271106816" sldId="461"/>
        </pc:sldMkLst>
      </pc:sldChg>
      <pc:sldChg chg="del">
        <pc:chgData name="Amandine BONNEFOY  - Agirh" userId="S::abonnefoy@agir-h.org::53024baf-b7d1-4378-8baa-265d6397447e" providerId="AD" clId="Web-{CD0364D0-C2E1-8063-9E41-4453A5F2DA27}" dt="2023-03-27T14:41:28.671" v="32"/>
        <pc:sldMkLst>
          <pc:docMk/>
          <pc:sldMk cId="3239810650" sldId="462"/>
        </pc:sldMkLst>
      </pc:sldChg>
      <pc:sldChg chg="add">
        <pc:chgData name="Amandine BONNEFOY  - Agirh" userId="S::abonnefoy@agir-h.org::53024baf-b7d1-4378-8baa-265d6397447e" providerId="AD" clId="Web-{CD0364D0-C2E1-8063-9E41-4453A5F2DA27}" dt="2023-03-27T14:40:31.575" v="7"/>
        <pc:sldMkLst>
          <pc:docMk/>
          <pc:sldMk cId="942614760" sldId="463"/>
        </pc:sldMkLst>
      </pc:sldChg>
      <pc:sldChg chg="add">
        <pc:chgData name="Amandine BONNEFOY  - Agirh" userId="S::abonnefoy@agir-h.org::53024baf-b7d1-4378-8baa-265d6397447e" providerId="AD" clId="Web-{CD0364D0-C2E1-8063-9E41-4453A5F2DA27}" dt="2023-03-27T14:40:31.747" v="8"/>
        <pc:sldMkLst>
          <pc:docMk/>
          <pc:sldMk cId="2876508204" sldId="464"/>
        </pc:sldMkLst>
      </pc:sldChg>
      <pc:sldChg chg="add">
        <pc:chgData name="Amandine BONNEFOY  - Agirh" userId="S::abonnefoy@agir-h.org::53024baf-b7d1-4378-8baa-265d6397447e" providerId="AD" clId="Web-{CD0364D0-C2E1-8063-9E41-4453A5F2DA27}" dt="2023-03-27T14:40:31.841" v="9"/>
        <pc:sldMkLst>
          <pc:docMk/>
          <pc:sldMk cId="2296962648" sldId="465"/>
        </pc:sldMkLst>
      </pc:sldChg>
      <pc:sldChg chg="add">
        <pc:chgData name="Amandine BONNEFOY  - Agirh" userId="S::abonnefoy@agir-h.org::53024baf-b7d1-4378-8baa-265d6397447e" providerId="AD" clId="Web-{CD0364D0-C2E1-8063-9E41-4453A5F2DA27}" dt="2023-03-27T14:40:31.935" v="10"/>
        <pc:sldMkLst>
          <pc:docMk/>
          <pc:sldMk cId="3684241233" sldId="466"/>
        </pc:sldMkLst>
      </pc:sldChg>
      <pc:sldChg chg="add">
        <pc:chgData name="Amandine BONNEFOY  - Agirh" userId="S::abonnefoy@agir-h.org::53024baf-b7d1-4378-8baa-265d6397447e" providerId="AD" clId="Web-{CD0364D0-C2E1-8063-9E41-4453A5F2DA27}" dt="2023-03-27T14:40:32.044" v="11"/>
        <pc:sldMkLst>
          <pc:docMk/>
          <pc:sldMk cId="692441242" sldId="467"/>
        </pc:sldMkLst>
      </pc:sldChg>
      <pc:sldChg chg="add">
        <pc:chgData name="Amandine BONNEFOY  - Agirh" userId="S::abonnefoy@agir-h.org::53024baf-b7d1-4378-8baa-265d6397447e" providerId="AD" clId="Web-{CD0364D0-C2E1-8063-9E41-4453A5F2DA27}" dt="2023-03-27T14:40:32.216" v="12"/>
        <pc:sldMkLst>
          <pc:docMk/>
          <pc:sldMk cId="4235611911" sldId="468"/>
        </pc:sldMkLst>
      </pc:sldChg>
      <pc:sldChg chg="add">
        <pc:chgData name="Amandine BONNEFOY  - Agirh" userId="S::abonnefoy@agir-h.org::53024baf-b7d1-4378-8baa-265d6397447e" providerId="AD" clId="Web-{CD0364D0-C2E1-8063-9E41-4453A5F2DA27}" dt="2023-03-27T14:40:32.372" v="13"/>
        <pc:sldMkLst>
          <pc:docMk/>
          <pc:sldMk cId="3629885794" sldId="469"/>
        </pc:sldMkLst>
      </pc:sldChg>
      <pc:sldChg chg="add">
        <pc:chgData name="Amandine BONNEFOY  - Agirh" userId="S::abonnefoy@agir-h.org::53024baf-b7d1-4378-8baa-265d6397447e" providerId="AD" clId="Web-{CD0364D0-C2E1-8063-9E41-4453A5F2DA27}" dt="2023-03-27T14:40:32.466" v="14"/>
        <pc:sldMkLst>
          <pc:docMk/>
          <pc:sldMk cId="1104023426" sldId="470"/>
        </pc:sldMkLst>
      </pc:sldChg>
      <pc:sldChg chg="add">
        <pc:chgData name="Amandine BONNEFOY  - Agirh" userId="S::abonnefoy@agir-h.org::53024baf-b7d1-4378-8baa-265d6397447e" providerId="AD" clId="Web-{CD0364D0-C2E1-8063-9E41-4453A5F2DA27}" dt="2023-03-27T14:40:32.560" v="15"/>
        <pc:sldMkLst>
          <pc:docMk/>
          <pc:sldMk cId="1227359739" sldId="471"/>
        </pc:sldMkLst>
      </pc:sldChg>
      <pc:sldChg chg="add">
        <pc:chgData name="Amandine BONNEFOY  - Agirh" userId="S::abonnefoy@agir-h.org::53024baf-b7d1-4378-8baa-265d6397447e" providerId="AD" clId="Web-{CD0364D0-C2E1-8063-9E41-4453A5F2DA27}" dt="2023-03-27T14:40:32.669" v="16"/>
        <pc:sldMkLst>
          <pc:docMk/>
          <pc:sldMk cId="2559212048" sldId="472"/>
        </pc:sldMkLst>
      </pc:sldChg>
      <pc:sldChg chg="add">
        <pc:chgData name="Amandine BONNEFOY  - Agirh" userId="S::abonnefoy@agir-h.org::53024baf-b7d1-4378-8baa-265d6397447e" providerId="AD" clId="Web-{CD0364D0-C2E1-8063-9E41-4453A5F2DA27}" dt="2023-03-27T14:40:32.778" v="17"/>
        <pc:sldMkLst>
          <pc:docMk/>
          <pc:sldMk cId="4007135872" sldId="473"/>
        </pc:sldMkLst>
      </pc:sldChg>
      <pc:sldChg chg="add del">
        <pc:chgData name="Amandine BONNEFOY  - Agirh" userId="S::abonnefoy@agir-h.org::53024baf-b7d1-4378-8baa-265d6397447e" providerId="AD" clId="Web-{CD0364D0-C2E1-8063-9E41-4453A5F2DA27}" dt="2023-03-27T14:40:55.748" v="23"/>
        <pc:sldMkLst>
          <pc:docMk/>
          <pc:sldMk cId="4233316151" sldId="474"/>
        </pc:sldMkLst>
      </pc:sldChg>
    </pc:docChg>
  </pc:docChgLst>
  <pc:docChgLst>
    <pc:chgData name="Amandine VEROT  - Agirh" userId="S::averot@agir-h.org::53024baf-b7d1-4378-8baa-265d6397447e" providerId="AD" clId="Web-{48FDCFAA-5CC2-BAE8-DB5A-D5DD953D4EE0}"/>
    <pc:docChg chg="modSld">
      <pc:chgData name="Amandine VEROT  - Agirh" userId="S::averot@agir-h.org::53024baf-b7d1-4378-8baa-265d6397447e" providerId="AD" clId="Web-{48FDCFAA-5CC2-BAE8-DB5A-D5DD953D4EE0}" dt="2024-12-13T13:45:39.190" v="15" actId="1076"/>
      <pc:docMkLst>
        <pc:docMk/>
      </pc:docMkLst>
      <pc:sldChg chg="modSp">
        <pc:chgData name="Amandine VEROT  - Agirh" userId="S::averot@agir-h.org::53024baf-b7d1-4378-8baa-265d6397447e" providerId="AD" clId="Web-{48FDCFAA-5CC2-BAE8-DB5A-D5DD953D4EE0}" dt="2024-12-13T13:45:39.190" v="15" actId="1076"/>
        <pc:sldMkLst>
          <pc:docMk/>
          <pc:sldMk cId="925962213" sldId="544"/>
        </pc:sldMkLst>
        <pc:spChg chg="mod">
          <ac:chgData name="Amandine VEROT  - Agirh" userId="S::averot@agir-h.org::53024baf-b7d1-4378-8baa-265d6397447e" providerId="AD" clId="Web-{48FDCFAA-5CC2-BAE8-DB5A-D5DD953D4EE0}" dt="2024-12-13T13:45:09.596" v="9" actId="1076"/>
          <ac:spMkLst>
            <pc:docMk/>
            <pc:sldMk cId="925962213" sldId="544"/>
            <ac:spMk id="6" creationId="{4D8514AA-ECA0-46F5-2CEE-8C28EF3F92AB}"/>
          </ac:spMkLst>
        </pc:spChg>
        <pc:spChg chg="mod">
          <ac:chgData name="Amandine VEROT  - Agirh" userId="S::averot@agir-h.org::53024baf-b7d1-4378-8baa-265d6397447e" providerId="AD" clId="Web-{48FDCFAA-5CC2-BAE8-DB5A-D5DD953D4EE0}" dt="2024-12-13T13:45:18.658" v="11" actId="1076"/>
          <ac:spMkLst>
            <pc:docMk/>
            <pc:sldMk cId="925962213" sldId="544"/>
            <ac:spMk id="8" creationId="{9C0C0E21-7146-9E59-335A-4A0A223CA1FF}"/>
          </ac:spMkLst>
        </pc:spChg>
        <pc:spChg chg="mod">
          <ac:chgData name="Amandine VEROT  - Agirh" userId="S::averot@agir-h.org::53024baf-b7d1-4378-8baa-265d6397447e" providerId="AD" clId="Web-{48FDCFAA-5CC2-BAE8-DB5A-D5DD953D4EE0}" dt="2024-12-13T13:44:32.736" v="3" actId="1076"/>
          <ac:spMkLst>
            <pc:docMk/>
            <pc:sldMk cId="925962213" sldId="544"/>
            <ac:spMk id="9" creationId="{1C93985F-C6B6-F9E6-7D9E-531E7660D187}"/>
          </ac:spMkLst>
        </pc:spChg>
        <pc:spChg chg="mod">
          <ac:chgData name="Amandine VEROT  - Agirh" userId="S::averot@agir-h.org::53024baf-b7d1-4378-8baa-265d6397447e" providerId="AD" clId="Web-{48FDCFAA-5CC2-BAE8-DB5A-D5DD953D4EE0}" dt="2024-12-13T13:44:54.315" v="6"/>
          <ac:spMkLst>
            <pc:docMk/>
            <pc:sldMk cId="925962213" sldId="544"/>
            <ac:spMk id="11" creationId="{25E29837-2B18-A18B-370D-5F854E3AB116}"/>
          </ac:spMkLst>
        </pc:spChg>
        <pc:spChg chg="mod">
          <ac:chgData name="Amandine VEROT  - Agirh" userId="S::averot@agir-h.org::53024baf-b7d1-4378-8baa-265d6397447e" providerId="AD" clId="Web-{48FDCFAA-5CC2-BAE8-DB5A-D5DD953D4EE0}" dt="2024-12-13T13:45:39.190" v="15" actId="1076"/>
          <ac:spMkLst>
            <pc:docMk/>
            <pc:sldMk cId="925962213" sldId="544"/>
            <ac:spMk id="14" creationId="{02F79C23-D29F-1BAC-8802-0EF98E185590}"/>
          </ac:spMkLst>
        </pc:spChg>
        <pc:grpChg chg="mod">
          <ac:chgData name="Amandine VEROT  - Agirh" userId="S::averot@agir-h.org::53024baf-b7d1-4378-8baa-265d6397447e" providerId="AD" clId="Web-{48FDCFAA-5CC2-BAE8-DB5A-D5DD953D4EE0}" dt="2024-12-13T13:45:30.284" v="13" actId="14100"/>
          <ac:grpSpMkLst>
            <pc:docMk/>
            <pc:sldMk cId="925962213" sldId="544"/>
            <ac:grpSpMk id="7" creationId="{C6C59B53-F1FC-2AFC-94C1-993E6168EFF7}"/>
          </ac:grpSpMkLst>
        </pc:grpChg>
        <pc:picChg chg="mod">
          <ac:chgData name="Amandine VEROT  - Agirh" userId="S::averot@agir-h.org::53024baf-b7d1-4378-8baa-265d6397447e" providerId="AD" clId="Web-{48FDCFAA-5CC2-BAE8-DB5A-D5DD953D4EE0}" dt="2024-12-13T13:44:29.923" v="2" actId="1076"/>
          <ac:picMkLst>
            <pc:docMk/>
            <pc:sldMk cId="925962213" sldId="544"/>
            <ac:picMk id="13" creationId="{6E1C8ACA-1D44-0452-2008-D4DE6AEC6E32}"/>
          </ac:picMkLst>
        </pc:picChg>
        <pc:picChg chg="mod">
          <ac:chgData name="Amandine VEROT  - Agirh" userId="S::averot@agir-h.org::53024baf-b7d1-4378-8baa-265d6397447e" providerId="AD" clId="Web-{48FDCFAA-5CC2-BAE8-DB5A-D5DD953D4EE0}" dt="2024-12-13T13:45:36.846" v="14" actId="1076"/>
          <ac:picMkLst>
            <pc:docMk/>
            <pc:sldMk cId="925962213" sldId="544"/>
            <ac:picMk id="15" creationId="{69F0C8EC-6267-9EA7-5245-5540A8F837E1}"/>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B1569860-05BB-4513-8930-65343949749F}"/>
              </a:ext>
            </a:extLst>
          </p:cNvPr>
          <p:cNvSpPr>
            <a:spLocks noGrp="1"/>
          </p:cNvSpPr>
          <p:nvPr>
            <p:ph type="hdr" sz="quarter"/>
          </p:nvPr>
        </p:nvSpPr>
        <p:spPr>
          <a:xfrm>
            <a:off x="0" y="2"/>
            <a:ext cx="4279230" cy="340265"/>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77C5A8B4-1CA5-44CB-83D5-21AA547BFD76}"/>
              </a:ext>
            </a:extLst>
          </p:cNvPr>
          <p:cNvSpPr>
            <a:spLocks noGrp="1"/>
          </p:cNvSpPr>
          <p:nvPr>
            <p:ph type="dt" sz="quarter" idx="1"/>
          </p:nvPr>
        </p:nvSpPr>
        <p:spPr>
          <a:xfrm>
            <a:off x="5591130" y="2"/>
            <a:ext cx="4279230" cy="340265"/>
          </a:xfrm>
          <a:prstGeom prst="rect">
            <a:avLst/>
          </a:prstGeom>
        </p:spPr>
        <p:txBody>
          <a:bodyPr vert="horz" lIns="91440" tIns="45720" rIns="91440" bIns="45720" rtlCol="0"/>
          <a:lstStyle>
            <a:lvl1pPr algn="r">
              <a:defRPr sz="1200"/>
            </a:lvl1pPr>
          </a:lstStyle>
          <a:p>
            <a:fld id="{0746F047-1E4F-4311-942C-72F7DEC97127}" type="datetimeFigureOut">
              <a:rPr lang="fr-FR" smtClean="0"/>
              <a:t>17/12/2024</a:t>
            </a:fld>
            <a:endParaRPr lang="fr-FR"/>
          </a:p>
        </p:txBody>
      </p:sp>
      <p:sp>
        <p:nvSpPr>
          <p:cNvPr id="4" name="Espace réservé du pied de page 3">
            <a:extLst>
              <a:ext uri="{FF2B5EF4-FFF2-40B4-BE49-F238E27FC236}">
                <a16:creationId xmlns:a16="http://schemas.microsoft.com/office/drawing/2014/main" id="{4B87DD69-72B4-4745-ACD5-138689A535F0}"/>
              </a:ext>
            </a:extLst>
          </p:cNvPr>
          <p:cNvSpPr>
            <a:spLocks noGrp="1"/>
          </p:cNvSpPr>
          <p:nvPr>
            <p:ph type="ftr" sz="quarter" idx="2"/>
          </p:nvPr>
        </p:nvSpPr>
        <p:spPr>
          <a:xfrm>
            <a:off x="0" y="6457412"/>
            <a:ext cx="4279230" cy="340265"/>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94CD0D6-DB08-41EB-A2EA-2E0842CB33DC}"/>
              </a:ext>
            </a:extLst>
          </p:cNvPr>
          <p:cNvSpPr>
            <a:spLocks noGrp="1"/>
          </p:cNvSpPr>
          <p:nvPr>
            <p:ph type="sldNum" sz="quarter" idx="3"/>
          </p:nvPr>
        </p:nvSpPr>
        <p:spPr>
          <a:xfrm>
            <a:off x="5591130" y="6457412"/>
            <a:ext cx="4279230" cy="340265"/>
          </a:xfrm>
          <a:prstGeom prst="rect">
            <a:avLst/>
          </a:prstGeom>
        </p:spPr>
        <p:txBody>
          <a:bodyPr vert="horz" lIns="91440" tIns="45720" rIns="91440" bIns="45720" rtlCol="0" anchor="b"/>
          <a:lstStyle>
            <a:lvl1pPr algn="r">
              <a:defRPr sz="1200"/>
            </a:lvl1pPr>
          </a:lstStyle>
          <a:p>
            <a:fld id="{E6FD80AB-69DF-4856-BDED-47A89A1A17A3}" type="slidenum">
              <a:rPr lang="fr-FR" smtClean="0"/>
              <a:t>‹N°›</a:t>
            </a:fld>
            <a:endParaRPr lang="fr-FR"/>
          </a:p>
        </p:txBody>
      </p:sp>
    </p:spTree>
    <p:extLst>
      <p:ext uri="{BB962C8B-B14F-4D97-AF65-F5344CB8AC3E}">
        <p14:creationId xmlns:p14="http://schemas.microsoft.com/office/powerpoint/2010/main" val="23572373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4" y="2"/>
            <a:ext cx="4278154" cy="341064"/>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592229" y="2"/>
            <a:ext cx="4278154" cy="341064"/>
          </a:xfrm>
          <a:prstGeom prst="rect">
            <a:avLst/>
          </a:prstGeom>
        </p:spPr>
        <p:txBody>
          <a:bodyPr vert="horz" lIns="91440" tIns="45720" rIns="91440" bIns="45720" rtlCol="0"/>
          <a:lstStyle>
            <a:lvl1pPr algn="r">
              <a:defRPr sz="1200"/>
            </a:lvl1pPr>
          </a:lstStyle>
          <a:p>
            <a:fld id="{FA84A80F-9DEA-7647-A5B1-1E9BA95BB58A}" type="datetimeFigureOut">
              <a:rPr lang="fr-FR" smtClean="0"/>
              <a:t>17/12/2024</a:t>
            </a:fld>
            <a:endParaRPr lang="fr-FR"/>
          </a:p>
        </p:txBody>
      </p:sp>
      <p:sp>
        <p:nvSpPr>
          <p:cNvPr id="4" name="Espace réservé de l’image des diapositives 3"/>
          <p:cNvSpPr>
            <a:spLocks noGrp="1" noRot="1" noChangeAspect="1"/>
          </p:cNvSpPr>
          <p:nvPr>
            <p:ph type="sldImg" idx="2"/>
          </p:nvPr>
        </p:nvSpPr>
        <p:spPr>
          <a:xfrm>
            <a:off x="2898775" y="850900"/>
            <a:ext cx="4075113" cy="22923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987267" y="3271382"/>
            <a:ext cx="7898130" cy="2676585"/>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4" y="6456614"/>
            <a:ext cx="4278154" cy="341063"/>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592229" y="6456614"/>
            <a:ext cx="4278154" cy="341063"/>
          </a:xfrm>
          <a:prstGeom prst="rect">
            <a:avLst/>
          </a:prstGeom>
        </p:spPr>
        <p:txBody>
          <a:bodyPr vert="horz" lIns="91440" tIns="45720" rIns="91440" bIns="45720" rtlCol="0" anchor="b"/>
          <a:lstStyle>
            <a:lvl1pPr algn="r">
              <a:defRPr sz="1200"/>
            </a:lvl1pPr>
          </a:lstStyle>
          <a:p>
            <a:fld id="{558B812E-181C-5A41-92EA-6E66C8E85B87}" type="slidenum">
              <a:rPr lang="fr-FR" smtClean="0"/>
              <a:t>‹N°›</a:t>
            </a:fld>
            <a:endParaRPr lang="fr-FR"/>
          </a:p>
        </p:txBody>
      </p:sp>
    </p:spTree>
    <p:extLst>
      <p:ext uri="{BB962C8B-B14F-4D97-AF65-F5344CB8AC3E}">
        <p14:creationId xmlns:p14="http://schemas.microsoft.com/office/powerpoint/2010/main" val="1488204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898775" y="850900"/>
            <a:ext cx="4075113" cy="2292350"/>
          </a:xfrm>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58B812E-181C-5A41-92EA-6E66C8E85B87}" type="slidenum">
              <a:rPr lang="fr-FR" smtClean="0"/>
              <a:t>1</a:t>
            </a:fld>
            <a:endParaRPr lang="fr-FR"/>
          </a:p>
        </p:txBody>
      </p:sp>
    </p:spTree>
    <p:extLst>
      <p:ext uri="{BB962C8B-B14F-4D97-AF65-F5344CB8AC3E}">
        <p14:creationId xmlns:p14="http://schemas.microsoft.com/office/powerpoint/2010/main" val="451310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558B812E-181C-5A41-92EA-6E66C8E85B87}" type="slidenum">
              <a:rPr lang="fr-FR" smtClean="0"/>
              <a:t>2</a:t>
            </a:fld>
            <a:endParaRPr lang="fr-FR"/>
          </a:p>
        </p:txBody>
      </p:sp>
    </p:spTree>
    <p:extLst>
      <p:ext uri="{BB962C8B-B14F-4D97-AF65-F5344CB8AC3E}">
        <p14:creationId xmlns:p14="http://schemas.microsoft.com/office/powerpoint/2010/main" val="2706488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558B812E-181C-5A41-92EA-6E66C8E85B87}" type="slidenum">
              <a:rPr lang="fr-FR" smtClean="0"/>
              <a:t>3</a:t>
            </a:fld>
            <a:endParaRPr lang="fr-FR"/>
          </a:p>
        </p:txBody>
      </p:sp>
    </p:spTree>
    <p:extLst>
      <p:ext uri="{BB962C8B-B14F-4D97-AF65-F5344CB8AC3E}">
        <p14:creationId xmlns:p14="http://schemas.microsoft.com/office/powerpoint/2010/main" val="1335965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898775" y="850900"/>
            <a:ext cx="4075113" cy="2292350"/>
          </a:xfrm>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58B812E-181C-5A41-92EA-6E66C8E85B87}" type="slidenum">
              <a:rPr lang="fr-FR" smtClean="0"/>
              <a:t>4</a:t>
            </a:fld>
            <a:endParaRPr lang="fr-FR"/>
          </a:p>
        </p:txBody>
      </p:sp>
    </p:spTree>
    <p:extLst>
      <p:ext uri="{BB962C8B-B14F-4D97-AF65-F5344CB8AC3E}">
        <p14:creationId xmlns:p14="http://schemas.microsoft.com/office/powerpoint/2010/main" val="922159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898775" y="850900"/>
            <a:ext cx="4075113" cy="2292350"/>
          </a:xfrm>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58B812E-181C-5A41-92EA-6E66C8E85B87}" type="slidenum">
              <a:rPr lang="fr-FR" smtClean="0">
                <a:solidFill>
                  <a:prstClr val="black"/>
                </a:solidFill>
              </a:rPr>
              <a:pPr/>
              <a:t>6</a:t>
            </a:fld>
            <a:endParaRPr lang="fr-FR">
              <a:solidFill>
                <a:prstClr val="black"/>
              </a:solidFill>
            </a:endParaRPr>
          </a:p>
        </p:txBody>
      </p:sp>
    </p:spTree>
    <p:extLst>
      <p:ext uri="{BB962C8B-B14F-4D97-AF65-F5344CB8AC3E}">
        <p14:creationId xmlns:p14="http://schemas.microsoft.com/office/powerpoint/2010/main" val="10243582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558B812E-181C-5A41-92EA-6E66C8E85B87}" type="slidenum">
              <a:rPr lang="fr-FR" smtClean="0"/>
              <a:t>7</a:t>
            </a:fld>
            <a:endParaRPr lang="fr-FR"/>
          </a:p>
        </p:txBody>
      </p:sp>
    </p:spTree>
    <p:extLst>
      <p:ext uri="{BB962C8B-B14F-4D97-AF65-F5344CB8AC3E}">
        <p14:creationId xmlns:p14="http://schemas.microsoft.com/office/powerpoint/2010/main" val="15489632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558B812E-181C-5A41-92EA-6E66C8E85B87}" type="slidenum">
              <a:rPr lang="fr-FR" smtClean="0"/>
              <a:t>8</a:t>
            </a:fld>
            <a:endParaRPr lang="fr-FR"/>
          </a:p>
        </p:txBody>
      </p:sp>
    </p:spTree>
    <p:extLst>
      <p:ext uri="{BB962C8B-B14F-4D97-AF65-F5344CB8AC3E}">
        <p14:creationId xmlns:p14="http://schemas.microsoft.com/office/powerpoint/2010/main" val="3607317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jpe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2.xml"/><Relationship Id="rId5" Type="http://schemas.openxmlformats.org/officeDocument/2006/relationships/image" Target="../media/image3.jpeg"/><Relationship Id="rId4" Type="http://schemas.openxmlformats.org/officeDocument/2006/relationships/image" Target="../media/image4.pn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3.jpeg"/></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a:p>
        </p:txBody>
      </p:sp>
      <p:sp>
        <p:nvSpPr>
          <p:cNvPr id="4" name="Date Placeholder 3"/>
          <p:cNvSpPr>
            <a:spLocks noGrp="1"/>
          </p:cNvSpPr>
          <p:nvPr>
            <p:ph type="dt" sz="half" idx="10"/>
          </p:nvPr>
        </p:nvSpPr>
        <p:spPr/>
        <p:txBody>
          <a:bodyPr/>
          <a:lstStyle/>
          <a:p>
            <a:fld id="{C764DE79-268F-4C1A-8933-263129D2AF90}" type="datetimeFigureOut">
              <a:rPr lang="en-US" dirty="0"/>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‹N°›</a:t>
            </a:fld>
            <a:endParaRPr lang="en-US"/>
          </a:p>
        </p:txBody>
      </p:sp>
    </p:spTree>
    <p:extLst>
      <p:ext uri="{BB962C8B-B14F-4D97-AF65-F5344CB8AC3E}">
        <p14:creationId xmlns:p14="http://schemas.microsoft.com/office/powerpoint/2010/main" val="1327401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C764DE79-268F-4C1A-8933-263129D2AF90}" type="datetimeFigureOut">
              <a:rPr lang="en-US" dirty="0"/>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‹N°›</a:t>
            </a:fld>
            <a:endParaRPr lang="en-US"/>
          </a:p>
        </p:txBody>
      </p:sp>
    </p:spTree>
    <p:extLst>
      <p:ext uri="{BB962C8B-B14F-4D97-AF65-F5344CB8AC3E}">
        <p14:creationId xmlns:p14="http://schemas.microsoft.com/office/powerpoint/2010/main" val="1873756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r-FR"/>
              <a:t>Modifiez le style du titre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C764DE79-268F-4C1A-8933-263129D2AF90}" type="datetimeFigureOut">
              <a:rPr lang="en-US" dirty="0"/>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‹N°›</a:t>
            </a:fld>
            <a:endParaRPr lang="en-US"/>
          </a:p>
        </p:txBody>
      </p:sp>
    </p:spTree>
    <p:extLst>
      <p:ext uri="{BB962C8B-B14F-4D97-AF65-F5344CB8AC3E}">
        <p14:creationId xmlns:p14="http://schemas.microsoft.com/office/powerpoint/2010/main" val="1101070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re de la présentation">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12A29754-7186-2C47-BAAC-D71F2C987472}"/>
              </a:ext>
            </a:extLst>
          </p:cNvPr>
          <p:cNvPicPr>
            <a:picLocks noChangeAspect="1"/>
          </p:cNvPicPr>
          <p:nvPr userDrawn="1"/>
        </p:nvPicPr>
        <p:blipFill>
          <a:blip r:embed="rId2">
            <a:alphaModFix amt="59000"/>
          </a:blip>
          <a:stretch>
            <a:fillRect/>
          </a:stretch>
        </p:blipFill>
        <p:spPr>
          <a:xfrm rot="5400000">
            <a:off x="-401665" y="572937"/>
            <a:ext cx="2651962" cy="4811809"/>
          </a:xfrm>
          <a:prstGeom prst="rect">
            <a:avLst/>
          </a:prstGeom>
        </p:spPr>
      </p:pic>
      <p:pic>
        <p:nvPicPr>
          <p:cNvPr id="8" name="Image 7">
            <a:extLst>
              <a:ext uri="{FF2B5EF4-FFF2-40B4-BE49-F238E27FC236}">
                <a16:creationId xmlns:a16="http://schemas.microsoft.com/office/drawing/2014/main" id="{1DADF2A2-1D69-674E-80BF-3CDFF1FA8B01}"/>
              </a:ext>
            </a:extLst>
          </p:cNvPr>
          <p:cNvPicPr>
            <a:picLocks noChangeAspect="1"/>
          </p:cNvPicPr>
          <p:nvPr userDrawn="1"/>
        </p:nvPicPr>
        <p:blipFill>
          <a:blip r:embed="rId2"/>
          <a:stretch>
            <a:fillRect/>
          </a:stretch>
        </p:blipFill>
        <p:spPr>
          <a:xfrm rot="5400000">
            <a:off x="-309684" y="662965"/>
            <a:ext cx="2463800" cy="4470400"/>
          </a:xfrm>
          <a:prstGeom prst="rect">
            <a:avLst/>
          </a:prstGeom>
        </p:spPr>
      </p:pic>
      <p:pic>
        <p:nvPicPr>
          <p:cNvPr id="9" name="Image 8">
            <a:extLst>
              <a:ext uri="{FF2B5EF4-FFF2-40B4-BE49-F238E27FC236}">
                <a16:creationId xmlns:a16="http://schemas.microsoft.com/office/drawing/2014/main" id="{8C204612-85DF-5243-A498-BA2A1F4CF4F5}"/>
              </a:ext>
            </a:extLst>
          </p:cNvPr>
          <p:cNvPicPr>
            <a:picLocks noChangeAspect="1"/>
          </p:cNvPicPr>
          <p:nvPr userDrawn="1"/>
        </p:nvPicPr>
        <p:blipFill>
          <a:blip r:embed="rId3"/>
          <a:stretch>
            <a:fillRect/>
          </a:stretch>
        </p:blipFill>
        <p:spPr>
          <a:xfrm rot="16200000">
            <a:off x="2893551" y="1101295"/>
            <a:ext cx="430122" cy="780428"/>
          </a:xfrm>
          <a:prstGeom prst="rect">
            <a:avLst/>
          </a:prstGeom>
        </p:spPr>
      </p:pic>
      <p:pic>
        <p:nvPicPr>
          <p:cNvPr id="10" name="Image 9">
            <a:extLst>
              <a:ext uri="{FF2B5EF4-FFF2-40B4-BE49-F238E27FC236}">
                <a16:creationId xmlns:a16="http://schemas.microsoft.com/office/drawing/2014/main" id="{FC3CDFD9-1615-3140-B5B1-F6F143017204}"/>
              </a:ext>
            </a:extLst>
          </p:cNvPr>
          <p:cNvPicPr>
            <a:picLocks noChangeAspect="1"/>
          </p:cNvPicPr>
          <p:nvPr userDrawn="1"/>
        </p:nvPicPr>
        <p:blipFill>
          <a:blip r:embed="rId3"/>
          <a:stretch>
            <a:fillRect/>
          </a:stretch>
        </p:blipFill>
        <p:spPr>
          <a:xfrm>
            <a:off x="3581402" y="1248322"/>
            <a:ext cx="732183" cy="1328498"/>
          </a:xfrm>
          <a:prstGeom prst="rect">
            <a:avLst/>
          </a:prstGeom>
        </p:spPr>
      </p:pic>
      <p:pic>
        <p:nvPicPr>
          <p:cNvPr id="11" name="Image 10">
            <a:extLst>
              <a:ext uri="{FF2B5EF4-FFF2-40B4-BE49-F238E27FC236}">
                <a16:creationId xmlns:a16="http://schemas.microsoft.com/office/drawing/2014/main" id="{ABC98D65-4CF6-4848-B3BE-35BFB878A827}"/>
              </a:ext>
            </a:extLst>
          </p:cNvPr>
          <p:cNvPicPr/>
          <p:nvPr userDrawn="1"/>
        </p:nvPicPr>
        <p:blipFill>
          <a:blip r:embed="rId4" cstate="print">
            <a:extLst>
              <a:ext uri="{28A0092B-C50C-407E-A947-70E740481C1C}">
                <a14:useLocalDpi xmlns:a14="http://schemas.microsoft.com/office/drawing/2010/main" val="0"/>
              </a:ext>
            </a:extLst>
          </a:blip>
          <a:stretch>
            <a:fillRect/>
          </a:stretch>
        </p:blipFill>
        <p:spPr>
          <a:xfrm>
            <a:off x="10464800" y="312090"/>
            <a:ext cx="1334957" cy="1447744"/>
          </a:xfrm>
          <a:prstGeom prst="rect">
            <a:avLst/>
          </a:prstGeom>
        </p:spPr>
      </p:pic>
      <p:sp>
        <p:nvSpPr>
          <p:cNvPr id="12" name="Titre 11">
            <a:extLst>
              <a:ext uri="{FF2B5EF4-FFF2-40B4-BE49-F238E27FC236}">
                <a16:creationId xmlns:a16="http://schemas.microsoft.com/office/drawing/2014/main" id="{95196ACD-C87F-6A40-90DF-D77EAFAC5695}"/>
              </a:ext>
            </a:extLst>
          </p:cNvPr>
          <p:cNvSpPr>
            <a:spLocks noGrp="1"/>
          </p:cNvSpPr>
          <p:nvPr>
            <p:ph type="title" hasCustomPrompt="1"/>
          </p:nvPr>
        </p:nvSpPr>
        <p:spPr>
          <a:xfrm>
            <a:off x="3690832" y="2782731"/>
            <a:ext cx="7098960" cy="1522090"/>
          </a:xfrm>
          <a:prstGeom prst="rect">
            <a:avLst/>
          </a:prstGeom>
        </p:spPr>
        <p:txBody>
          <a:bodyPr/>
          <a:lstStyle>
            <a:lvl1pPr>
              <a:defRPr sz="4050" b="0">
                <a:latin typeface="+mj-lt"/>
              </a:defRPr>
            </a:lvl1pPr>
          </a:lstStyle>
          <a:p>
            <a:r>
              <a:rPr lang="fr-FR"/>
              <a:t>TITRE DE LA </a:t>
            </a:r>
            <a:br>
              <a:rPr lang="fr-FR"/>
            </a:br>
            <a:r>
              <a:rPr lang="fr-FR"/>
              <a:t>PRÉSENTATION</a:t>
            </a:r>
          </a:p>
        </p:txBody>
      </p:sp>
    </p:spTree>
    <p:extLst>
      <p:ext uri="{BB962C8B-B14F-4D97-AF65-F5344CB8AC3E}">
        <p14:creationId xmlns:p14="http://schemas.microsoft.com/office/powerpoint/2010/main" val="3481220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D4A9DE-20C2-4842-B064-255DF87E1B7F}"/>
              </a:ext>
            </a:extLst>
          </p:cNvPr>
          <p:cNvSpPr>
            <a:spLocks noGrp="1"/>
          </p:cNvSpPr>
          <p:nvPr>
            <p:ph type="title" hasCustomPrompt="1"/>
          </p:nvPr>
        </p:nvSpPr>
        <p:spPr>
          <a:xfrm>
            <a:off x="3463013" y="1869534"/>
            <a:ext cx="3288961" cy="637562"/>
          </a:xfrm>
          <a:prstGeom prst="rect">
            <a:avLst/>
          </a:prstGeom>
        </p:spPr>
        <p:txBody>
          <a:bodyPr/>
          <a:lstStyle>
            <a:lvl1pPr>
              <a:defRPr sz="3000" b="0">
                <a:latin typeface="+mj-lt"/>
              </a:defRPr>
            </a:lvl1pPr>
          </a:lstStyle>
          <a:p>
            <a:r>
              <a:rPr lang="fr-FR"/>
              <a:t>SOMMAIRE</a:t>
            </a:r>
          </a:p>
        </p:txBody>
      </p:sp>
      <p:pic>
        <p:nvPicPr>
          <p:cNvPr id="7" name="Image 6">
            <a:extLst>
              <a:ext uri="{FF2B5EF4-FFF2-40B4-BE49-F238E27FC236}">
                <a16:creationId xmlns:a16="http://schemas.microsoft.com/office/drawing/2014/main" id="{1CF14C58-45CA-034A-99A5-901848B3CB8C}"/>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11072403" y="5737531"/>
            <a:ext cx="908237" cy="971939"/>
          </a:xfrm>
          <a:prstGeom prst="rect">
            <a:avLst/>
          </a:prstGeom>
        </p:spPr>
      </p:pic>
      <p:pic>
        <p:nvPicPr>
          <p:cNvPr id="9" name="Image 8">
            <a:extLst>
              <a:ext uri="{FF2B5EF4-FFF2-40B4-BE49-F238E27FC236}">
                <a16:creationId xmlns:a16="http://schemas.microsoft.com/office/drawing/2014/main" id="{BC9EDE4A-BA25-DD4B-AA8D-3FFE38CC737B}"/>
              </a:ext>
            </a:extLst>
          </p:cNvPr>
          <p:cNvPicPr>
            <a:picLocks noChangeAspect="1"/>
          </p:cNvPicPr>
          <p:nvPr userDrawn="1"/>
        </p:nvPicPr>
        <p:blipFill>
          <a:blip r:embed="rId3"/>
          <a:stretch>
            <a:fillRect/>
          </a:stretch>
        </p:blipFill>
        <p:spPr>
          <a:xfrm rot="10800000">
            <a:off x="838200" y="-987479"/>
            <a:ext cx="2165824" cy="3929743"/>
          </a:xfrm>
          <a:prstGeom prst="rect">
            <a:avLst/>
          </a:prstGeom>
        </p:spPr>
      </p:pic>
      <p:pic>
        <p:nvPicPr>
          <p:cNvPr id="12" name="Image 11">
            <a:extLst>
              <a:ext uri="{FF2B5EF4-FFF2-40B4-BE49-F238E27FC236}">
                <a16:creationId xmlns:a16="http://schemas.microsoft.com/office/drawing/2014/main" id="{67CEAA5B-DED3-E24A-8E11-53FE6C71BC07}"/>
              </a:ext>
            </a:extLst>
          </p:cNvPr>
          <p:cNvPicPr>
            <a:picLocks noChangeAspect="1"/>
          </p:cNvPicPr>
          <p:nvPr userDrawn="1"/>
        </p:nvPicPr>
        <p:blipFill>
          <a:blip r:embed="rId3">
            <a:alphaModFix amt="59000"/>
          </a:blip>
          <a:stretch>
            <a:fillRect/>
          </a:stretch>
        </p:blipFill>
        <p:spPr>
          <a:xfrm rot="10800000">
            <a:off x="670575" y="-1165951"/>
            <a:ext cx="2363052" cy="4287600"/>
          </a:xfrm>
          <a:prstGeom prst="rect">
            <a:avLst/>
          </a:prstGeom>
        </p:spPr>
      </p:pic>
      <p:pic>
        <p:nvPicPr>
          <p:cNvPr id="14" name="Image 13">
            <a:extLst>
              <a:ext uri="{FF2B5EF4-FFF2-40B4-BE49-F238E27FC236}">
                <a16:creationId xmlns:a16="http://schemas.microsoft.com/office/drawing/2014/main" id="{F26E98FA-C775-E249-8D62-C0EAD77C9350}"/>
              </a:ext>
            </a:extLst>
          </p:cNvPr>
          <p:cNvPicPr>
            <a:picLocks noChangeAspect="1"/>
          </p:cNvPicPr>
          <p:nvPr userDrawn="1"/>
        </p:nvPicPr>
        <p:blipFill>
          <a:blip r:embed="rId4"/>
          <a:stretch>
            <a:fillRect/>
          </a:stretch>
        </p:blipFill>
        <p:spPr>
          <a:xfrm rot="16200000">
            <a:off x="2501218" y="1602697"/>
            <a:ext cx="501777" cy="910441"/>
          </a:xfrm>
          <a:prstGeom prst="rect">
            <a:avLst/>
          </a:prstGeom>
        </p:spPr>
      </p:pic>
      <p:sp>
        <p:nvSpPr>
          <p:cNvPr id="18" name="Espace réservé du texte 17">
            <a:extLst>
              <a:ext uri="{FF2B5EF4-FFF2-40B4-BE49-F238E27FC236}">
                <a16:creationId xmlns:a16="http://schemas.microsoft.com/office/drawing/2014/main" id="{6C174540-A011-B14B-AF35-966C9B2A0863}"/>
              </a:ext>
            </a:extLst>
          </p:cNvPr>
          <p:cNvSpPr>
            <a:spLocks noGrp="1"/>
          </p:cNvSpPr>
          <p:nvPr>
            <p:ph type="body" sz="quarter" idx="10" hasCustomPrompt="1"/>
          </p:nvPr>
        </p:nvSpPr>
        <p:spPr>
          <a:xfrm>
            <a:off x="3463013" y="3193996"/>
            <a:ext cx="4244975" cy="2068670"/>
          </a:xfrm>
          <a:prstGeom prst="rect">
            <a:avLst/>
          </a:prstGeom>
        </p:spPr>
        <p:txBody>
          <a:bodyPr/>
          <a:lstStyle>
            <a:lvl1pPr marL="0" indent="0">
              <a:buNone/>
              <a:defRPr sz="2100" b="0" i="0">
                <a:latin typeface="+mj-lt"/>
              </a:defRPr>
            </a:lvl1pPr>
          </a:lstStyle>
          <a:p>
            <a:pPr lvl="0"/>
            <a:r>
              <a:rPr lang="fr-FR"/>
              <a:t>TITRE 01</a:t>
            </a:r>
          </a:p>
          <a:p>
            <a:pPr lvl="0"/>
            <a:r>
              <a:rPr lang="fr-FR"/>
              <a:t>TITRE 02</a:t>
            </a:r>
          </a:p>
          <a:p>
            <a:pPr lvl="0"/>
            <a:r>
              <a:rPr lang="fr-FR"/>
              <a:t>TITRE 03</a:t>
            </a:r>
          </a:p>
          <a:p>
            <a:pPr lvl="0"/>
            <a:r>
              <a:rPr lang="fr-FR"/>
              <a:t>TITRE 04</a:t>
            </a:r>
          </a:p>
        </p:txBody>
      </p:sp>
    </p:spTree>
    <p:extLst>
      <p:ext uri="{BB962C8B-B14F-4D97-AF65-F5344CB8AC3E}">
        <p14:creationId xmlns:p14="http://schemas.microsoft.com/office/powerpoint/2010/main" val="14188411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age contenu 1">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D1EAF6FD-D631-F047-8727-6B368A69E629}"/>
              </a:ext>
            </a:extLst>
          </p:cNvPr>
          <p:cNvSpPr>
            <a:spLocks noGrp="1"/>
          </p:cNvSpPr>
          <p:nvPr>
            <p:ph type="body" sz="half" idx="2" hasCustomPrompt="1"/>
          </p:nvPr>
        </p:nvSpPr>
        <p:spPr>
          <a:xfrm>
            <a:off x="839787" y="2057400"/>
            <a:ext cx="9894475" cy="4343400"/>
          </a:xfrm>
          <a:prstGeom prst="rect">
            <a:avLst/>
          </a:prstGeom>
        </p:spPr>
        <p:txBody>
          <a:bodyPr/>
          <a:lstStyle>
            <a:lvl1pPr marL="0" indent="0">
              <a:buNone/>
              <a:defRPr sz="1200" b="0">
                <a:latin typeface="+mn-lt"/>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fr-FR">
                <a:effectLst/>
                <a:latin typeface="Times" pitchFamily="2" charset="0"/>
              </a:rPr>
              <a:t>Et </a:t>
            </a:r>
            <a:r>
              <a:rPr lang="fr-FR" err="1">
                <a:effectLst/>
                <a:latin typeface="Times" pitchFamily="2" charset="0"/>
              </a:rPr>
              <a:t>interdum</a:t>
            </a:r>
            <a:r>
              <a:rPr lang="fr-FR">
                <a:effectLst/>
                <a:latin typeface="Times" pitchFamily="2" charset="0"/>
              </a:rPr>
              <a:t> </a:t>
            </a:r>
            <a:r>
              <a:rPr lang="fr-FR" err="1">
                <a:effectLst/>
                <a:latin typeface="Times" pitchFamily="2" charset="0"/>
              </a:rPr>
              <a:t>acciderat</a:t>
            </a:r>
            <a:r>
              <a:rPr lang="fr-FR">
                <a:effectLst/>
                <a:latin typeface="Times" pitchFamily="2" charset="0"/>
              </a:rPr>
              <a:t>, ut </a:t>
            </a:r>
            <a:r>
              <a:rPr lang="fr-FR" err="1">
                <a:effectLst/>
                <a:latin typeface="Times" pitchFamily="2" charset="0"/>
              </a:rPr>
              <a:t>siquid</a:t>
            </a:r>
            <a:r>
              <a:rPr lang="fr-FR">
                <a:effectLst/>
                <a:latin typeface="Times" pitchFamily="2" charset="0"/>
              </a:rPr>
              <a:t> in </a:t>
            </a:r>
            <a:r>
              <a:rPr lang="fr-FR" err="1">
                <a:effectLst/>
                <a:latin typeface="Times" pitchFamily="2" charset="0"/>
              </a:rPr>
              <a:t>penetrali</a:t>
            </a:r>
            <a:r>
              <a:rPr lang="fr-FR">
                <a:effectLst/>
                <a:latin typeface="Times" pitchFamily="2" charset="0"/>
              </a:rPr>
              <a:t> </a:t>
            </a:r>
            <a:r>
              <a:rPr lang="fr-FR" err="1">
                <a:effectLst/>
                <a:latin typeface="Times" pitchFamily="2" charset="0"/>
              </a:rPr>
              <a:t>secreto</a:t>
            </a:r>
            <a:r>
              <a:rPr lang="fr-FR">
                <a:effectLst/>
                <a:latin typeface="Times" pitchFamily="2" charset="0"/>
              </a:rPr>
              <a:t> </a:t>
            </a:r>
            <a:r>
              <a:rPr lang="fr-FR" err="1">
                <a:effectLst/>
                <a:latin typeface="Times" pitchFamily="2" charset="0"/>
              </a:rPr>
              <a:t>nullo</a:t>
            </a:r>
            <a:r>
              <a:rPr lang="fr-FR">
                <a:effectLst/>
                <a:latin typeface="Times" pitchFamily="2" charset="0"/>
              </a:rPr>
              <a:t> </a:t>
            </a:r>
            <a:r>
              <a:rPr lang="fr-FR" err="1">
                <a:effectLst/>
                <a:latin typeface="Times" pitchFamily="2" charset="0"/>
              </a:rPr>
              <a:t>citerioris</a:t>
            </a:r>
            <a:r>
              <a:rPr lang="fr-FR">
                <a:effectLst/>
                <a:latin typeface="Times" pitchFamily="2" charset="0"/>
              </a:rPr>
              <a:t> vitae </a:t>
            </a:r>
            <a:r>
              <a:rPr lang="fr-FR" err="1">
                <a:effectLst/>
                <a:latin typeface="Times" pitchFamily="2" charset="0"/>
              </a:rPr>
              <a:t>ministro</a:t>
            </a:r>
            <a:r>
              <a:rPr lang="fr-FR">
                <a:effectLst/>
                <a:latin typeface="Times" pitchFamily="2" charset="0"/>
              </a:rPr>
              <a:t> </a:t>
            </a:r>
            <a:r>
              <a:rPr lang="fr-FR" err="1">
                <a:effectLst/>
                <a:latin typeface="Times" pitchFamily="2" charset="0"/>
              </a:rPr>
              <a:t>praesente</a:t>
            </a:r>
            <a:r>
              <a:rPr lang="fr-FR">
                <a:effectLst/>
                <a:latin typeface="Times" pitchFamily="2" charset="0"/>
              </a:rPr>
              <a:t> paterfamilias </a:t>
            </a:r>
            <a:r>
              <a:rPr lang="fr-FR" err="1">
                <a:effectLst/>
                <a:latin typeface="Times" pitchFamily="2" charset="0"/>
              </a:rPr>
              <a:t>uxori</a:t>
            </a:r>
            <a:r>
              <a:rPr lang="fr-FR">
                <a:effectLst/>
                <a:latin typeface="Times" pitchFamily="2" charset="0"/>
              </a:rPr>
              <a:t> </a:t>
            </a:r>
            <a:r>
              <a:rPr lang="fr-FR" err="1">
                <a:effectLst/>
                <a:latin typeface="Times" pitchFamily="2" charset="0"/>
              </a:rPr>
              <a:t>susurrasset</a:t>
            </a:r>
            <a:r>
              <a:rPr lang="fr-FR">
                <a:effectLst/>
                <a:latin typeface="Times" pitchFamily="2" charset="0"/>
              </a:rPr>
              <a:t> in </a:t>
            </a:r>
            <a:r>
              <a:rPr lang="fr-FR" err="1">
                <a:effectLst/>
                <a:latin typeface="Times" pitchFamily="2" charset="0"/>
              </a:rPr>
              <a:t>aurem</a:t>
            </a:r>
            <a:r>
              <a:rPr lang="fr-FR">
                <a:effectLst/>
                <a:latin typeface="Times" pitchFamily="2" charset="0"/>
              </a:rPr>
              <a:t>, </a:t>
            </a:r>
            <a:r>
              <a:rPr lang="fr-FR" err="1">
                <a:effectLst/>
                <a:latin typeface="Times" pitchFamily="2" charset="0"/>
              </a:rPr>
              <a:t>velut</a:t>
            </a:r>
            <a:r>
              <a:rPr lang="fr-FR">
                <a:effectLst/>
                <a:latin typeface="Times" pitchFamily="2" charset="0"/>
              </a:rPr>
              <a:t> </a:t>
            </a:r>
            <a:r>
              <a:rPr lang="fr-FR" err="1">
                <a:effectLst/>
                <a:latin typeface="Times" pitchFamily="2" charset="0"/>
              </a:rPr>
              <a:t>Amphiarao</a:t>
            </a:r>
            <a:r>
              <a:rPr lang="fr-FR">
                <a:effectLst/>
                <a:latin typeface="Times" pitchFamily="2" charset="0"/>
              </a:rPr>
              <a:t> </a:t>
            </a:r>
            <a:r>
              <a:rPr lang="fr-FR" err="1">
                <a:effectLst/>
                <a:latin typeface="Times" pitchFamily="2" charset="0"/>
              </a:rPr>
              <a:t>referente</a:t>
            </a:r>
            <a:r>
              <a:rPr lang="fr-FR">
                <a:effectLst/>
                <a:latin typeface="Times" pitchFamily="2" charset="0"/>
              </a:rPr>
              <a:t> </a:t>
            </a:r>
            <a:r>
              <a:rPr lang="fr-FR" err="1">
                <a:effectLst/>
                <a:latin typeface="Times" pitchFamily="2" charset="0"/>
              </a:rPr>
              <a:t>aut</a:t>
            </a:r>
            <a:r>
              <a:rPr lang="fr-FR">
                <a:effectLst/>
                <a:latin typeface="Times" pitchFamily="2" charset="0"/>
              </a:rPr>
              <a:t> Marcio, </a:t>
            </a:r>
            <a:r>
              <a:rPr lang="fr-FR" err="1">
                <a:effectLst/>
                <a:latin typeface="Times" pitchFamily="2" charset="0"/>
              </a:rPr>
              <a:t>quondam</a:t>
            </a:r>
            <a:r>
              <a:rPr lang="fr-FR">
                <a:effectLst/>
                <a:latin typeface="Times" pitchFamily="2" charset="0"/>
              </a:rPr>
              <a:t> </a:t>
            </a:r>
            <a:r>
              <a:rPr lang="fr-FR" err="1">
                <a:effectLst/>
                <a:latin typeface="Times" pitchFamily="2" charset="0"/>
              </a:rPr>
              <a:t>vatibus</a:t>
            </a:r>
            <a:r>
              <a:rPr lang="fr-FR">
                <a:effectLst/>
                <a:latin typeface="Times" pitchFamily="2" charset="0"/>
              </a:rPr>
              <a:t> </a:t>
            </a:r>
            <a:r>
              <a:rPr lang="fr-FR" err="1">
                <a:effectLst/>
                <a:latin typeface="Times" pitchFamily="2" charset="0"/>
              </a:rPr>
              <a:t>inclitis</a:t>
            </a:r>
            <a:r>
              <a:rPr lang="fr-FR">
                <a:effectLst/>
                <a:latin typeface="Times" pitchFamily="2" charset="0"/>
              </a:rPr>
              <a:t>, </a:t>
            </a:r>
            <a:r>
              <a:rPr lang="fr-FR" err="1">
                <a:effectLst/>
                <a:latin typeface="Times" pitchFamily="2" charset="0"/>
              </a:rPr>
              <a:t>postridie</a:t>
            </a:r>
            <a:r>
              <a:rPr lang="fr-FR">
                <a:effectLst/>
                <a:latin typeface="Times" pitchFamily="2" charset="0"/>
              </a:rPr>
              <a:t> </a:t>
            </a:r>
            <a:r>
              <a:rPr lang="fr-FR" err="1">
                <a:effectLst/>
                <a:latin typeface="Times" pitchFamily="2" charset="0"/>
              </a:rPr>
              <a:t>disceret</a:t>
            </a:r>
            <a:r>
              <a:rPr lang="fr-FR">
                <a:effectLst/>
                <a:latin typeface="Times" pitchFamily="2" charset="0"/>
              </a:rPr>
              <a:t> imperator. </a:t>
            </a:r>
            <a:r>
              <a:rPr lang="fr-FR" err="1">
                <a:effectLst/>
                <a:latin typeface="Times" pitchFamily="2" charset="0"/>
              </a:rPr>
              <a:t>ideoque</a:t>
            </a:r>
            <a:r>
              <a:rPr lang="fr-FR">
                <a:effectLst/>
                <a:latin typeface="Times" pitchFamily="2" charset="0"/>
              </a:rPr>
              <a:t> </a:t>
            </a:r>
            <a:r>
              <a:rPr lang="fr-FR" err="1">
                <a:effectLst/>
                <a:latin typeface="Times" pitchFamily="2" charset="0"/>
              </a:rPr>
              <a:t>etiam</a:t>
            </a:r>
            <a:r>
              <a:rPr lang="fr-FR">
                <a:effectLst/>
                <a:latin typeface="Times" pitchFamily="2" charset="0"/>
              </a:rPr>
              <a:t> </a:t>
            </a:r>
            <a:r>
              <a:rPr lang="fr-FR" err="1">
                <a:effectLst/>
                <a:latin typeface="Times" pitchFamily="2" charset="0"/>
              </a:rPr>
              <a:t>parietes</a:t>
            </a:r>
            <a:r>
              <a:rPr lang="fr-FR">
                <a:effectLst/>
                <a:latin typeface="Times" pitchFamily="2" charset="0"/>
              </a:rPr>
              <a:t> </a:t>
            </a:r>
            <a:r>
              <a:rPr lang="fr-FR" err="1">
                <a:effectLst/>
                <a:latin typeface="Times" pitchFamily="2" charset="0"/>
              </a:rPr>
              <a:t>arcanorum</a:t>
            </a:r>
            <a:r>
              <a:rPr lang="fr-FR">
                <a:effectLst/>
                <a:latin typeface="Times" pitchFamily="2" charset="0"/>
              </a:rPr>
              <a:t> soli </a:t>
            </a:r>
            <a:r>
              <a:rPr lang="fr-FR" err="1">
                <a:effectLst/>
                <a:latin typeface="Times" pitchFamily="2" charset="0"/>
              </a:rPr>
              <a:t>conscii</a:t>
            </a:r>
            <a:r>
              <a:rPr lang="fr-FR">
                <a:effectLst/>
                <a:latin typeface="Times" pitchFamily="2" charset="0"/>
              </a:rPr>
              <a:t> </a:t>
            </a:r>
            <a:r>
              <a:rPr lang="fr-FR" err="1">
                <a:effectLst/>
                <a:latin typeface="Times" pitchFamily="2" charset="0"/>
              </a:rPr>
              <a:t>timebantur</a:t>
            </a:r>
            <a:r>
              <a:rPr lang="fr-FR">
                <a:effectLst/>
                <a:latin typeface="Times" pitchFamily="2" charset="0"/>
              </a:rPr>
              <a:t>.</a:t>
            </a:r>
          </a:p>
          <a:p>
            <a:endParaRPr lang="fr-FR">
              <a:effectLst/>
              <a:latin typeface="Times" pitchFamily="2" charset="0"/>
            </a:endParaRPr>
          </a:p>
          <a:p>
            <a:r>
              <a:rPr lang="fr-FR">
                <a:effectLst/>
                <a:latin typeface="Times" pitchFamily="2" charset="0"/>
              </a:rPr>
              <a:t>Nihil est </a:t>
            </a:r>
            <a:r>
              <a:rPr lang="fr-FR" err="1">
                <a:effectLst/>
                <a:latin typeface="Times" pitchFamily="2" charset="0"/>
              </a:rPr>
              <a:t>enim</a:t>
            </a:r>
            <a:r>
              <a:rPr lang="fr-FR">
                <a:effectLst/>
                <a:latin typeface="Times" pitchFamily="2" charset="0"/>
              </a:rPr>
              <a:t> </a:t>
            </a:r>
            <a:r>
              <a:rPr lang="fr-FR" err="1">
                <a:effectLst/>
                <a:latin typeface="Times" pitchFamily="2" charset="0"/>
              </a:rPr>
              <a:t>virtute</a:t>
            </a:r>
            <a:r>
              <a:rPr lang="fr-FR">
                <a:effectLst/>
                <a:latin typeface="Times" pitchFamily="2" charset="0"/>
              </a:rPr>
              <a:t> </a:t>
            </a:r>
            <a:r>
              <a:rPr lang="fr-FR" err="1">
                <a:effectLst/>
                <a:latin typeface="Times" pitchFamily="2" charset="0"/>
              </a:rPr>
              <a:t>amabilius</a:t>
            </a:r>
            <a:r>
              <a:rPr lang="fr-FR">
                <a:effectLst/>
                <a:latin typeface="Times" pitchFamily="2" charset="0"/>
              </a:rPr>
              <a:t>, nihil quod </a:t>
            </a:r>
            <a:r>
              <a:rPr lang="fr-FR" err="1">
                <a:effectLst/>
                <a:latin typeface="Times" pitchFamily="2" charset="0"/>
              </a:rPr>
              <a:t>magis</a:t>
            </a:r>
            <a:r>
              <a:rPr lang="fr-FR">
                <a:effectLst/>
                <a:latin typeface="Times" pitchFamily="2" charset="0"/>
              </a:rPr>
              <a:t> </a:t>
            </a:r>
            <a:r>
              <a:rPr lang="fr-FR" err="1">
                <a:effectLst/>
                <a:latin typeface="Times" pitchFamily="2" charset="0"/>
              </a:rPr>
              <a:t>adliciat</a:t>
            </a:r>
            <a:r>
              <a:rPr lang="fr-FR">
                <a:effectLst/>
                <a:latin typeface="Times" pitchFamily="2" charset="0"/>
              </a:rPr>
              <a:t> ad </a:t>
            </a:r>
            <a:r>
              <a:rPr lang="fr-FR" err="1">
                <a:effectLst/>
                <a:latin typeface="Times" pitchFamily="2" charset="0"/>
              </a:rPr>
              <a:t>diligendum</a:t>
            </a:r>
            <a:r>
              <a:rPr lang="fr-FR">
                <a:effectLst/>
                <a:latin typeface="Times" pitchFamily="2" charset="0"/>
              </a:rPr>
              <a:t>, </a:t>
            </a:r>
            <a:r>
              <a:rPr lang="fr-FR" err="1">
                <a:effectLst/>
                <a:latin typeface="Times" pitchFamily="2" charset="0"/>
              </a:rPr>
              <a:t>quippe</a:t>
            </a:r>
            <a:r>
              <a:rPr lang="fr-FR">
                <a:effectLst/>
                <a:latin typeface="Times" pitchFamily="2" charset="0"/>
              </a:rPr>
              <a:t> cum </a:t>
            </a:r>
            <a:r>
              <a:rPr lang="fr-FR" err="1">
                <a:effectLst/>
                <a:latin typeface="Times" pitchFamily="2" charset="0"/>
              </a:rPr>
              <a:t>propter</a:t>
            </a:r>
            <a:r>
              <a:rPr lang="fr-FR">
                <a:effectLst/>
                <a:latin typeface="Times" pitchFamily="2" charset="0"/>
              </a:rPr>
              <a:t> </a:t>
            </a:r>
            <a:r>
              <a:rPr lang="fr-FR" err="1">
                <a:effectLst/>
                <a:latin typeface="Times" pitchFamily="2" charset="0"/>
              </a:rPr>
              <a:t>virtutem</a:t>
            </a:r>
            <a:r>
              <a:rPr lang="fr-FR">
                <a:effectLst/>
                <a:latin typeface="Times" pitchFamily="2" charset="0"/>
              </a:rPr>
              <a:t> et </a:t>
            </a:r>
            <a:r>
              <a:rPr lang="fr-FR" err="1">
                <a:effectLst/>
                <a:latin typeface="Times" pitchFamily="2" charset="0"/>
              </a:rPr>
              <a:t>probitatem</a:t>
            </a:r>
            <a:r>
              <a:rPr lang="fr-FR">
                <a:effectLst/>
                <a:latin typeface="Times" pitchFamily="2" charset="0"/>
              </a:rPr>
              <a:t> </a:t>
            </a:r>
            <a:r>
              <a:rPr lang="fr-FR" err="1">
                <a:effectLst/>
                <a:latin typeface="Times" pitchFamily="2" charset="0"/>
              </a:rPr>
              <a:t>etiam</a:t>
            </a:r>
            <a:r>
              <a:rPr lang="fr-FR">
                <a:effectLst/>
                <a:latin typeface="Times" pitchFamily="2" charset="0"/>
              </a:rPr>
              <a:t> </a:t>
            </a:r>
            <a:r>
              <a:rPr lang="fr-FR" err="1">
                <a:effectLst/>
                <a:latin typeface="Times" pitchFamily="2" charset="0"/>
              </a:rPr>
              <a:t>eos</a:t>
            </a:r>
            <a:r>
              <a:rPr lang="fr-FR">
                <a:effectLst/>
                <a:latin typeface="Times" pitchFamily="2" charset="0"/>
              </a:rPr>
              <a:t>, </a:t>
            </a:r>
            <a:r>
              <a:rPr lang="fr-FR" err="1">
                <a:effectLst/>
                <a:latin typeface="Times" pitchFamily="2" charset="0"/>
              </a:rPr>
              <a:t>quos</a:t>
            </a:r>
            <a:r>
              <a:rPr lang="fr-FR">
                <a:effectLst/>
                <a:latin typeface="Times" pitchFamily="2" charset="0"/>
              </a:rPr>
              <a:t> </a:t>
            </a:r>
            <a:r>
              <a:rPr lang="fr-FR" err="1">
                <a:effectLst/>
                <a:latin typeface="Times" pitchFamily="2" charset="0"/>
              </a:rPr>
              <a:t>numquam</a:t>
            </a:r>
            <a:r>
              <a:rPr lang="fr-FR">
                <a:effectLst/>
                <a:latin typeface="Times" pitchFamily="2" charset="0"/>
              </a:rPr>
              <a:t> vidimus, </a:t>
            </a:r>
            <a:r>
              <a:rPr lang="fr-FR" err="1">
                <a:effectLst/>
                <a:latin typeface="Times" pitchFamily="2" charset="0"/>
              </a:rPr>
              <a:t>quodam</a:t>
            </a:r>
            <a:r>
              <a:rPr lang="fr-FR">
                <a:effectLst/>
                <a:latin typeface="Times" pitchFamily="2" charset="0"/>
              </a:rPr>
              <a:t> modo </a:t>
            </a:r>
            <a:r>
              <a:rPr lang="fr-FR" err="1">
                <a:effectLst/>
                <a:latin typeface="Times" pitchFamily="2" charset="0"/>
              </a:rPr>
              <a:t>diligamus</a:t>
            </a:r>
            <a:r>
              <a:rPr lang="fr-FR">
                <a:effectLst/>
                <a:latin typeface="Times" pitchFamily="2" charset="0"/>
              </a:rPr>
              <a:t>. </a:t>
            </a:r>
            <a:r>
              <a:rPr lang="fr-FR" err="1">
                <a:effectLst/>
                <a:latin typeface="Times" pitchFamily="2" charset="0"/>
              </a:rPr>
              <a:t>Quis</a:t>
            </a:r>
            <a:r>
              <a:rPr lang="fr-FR">
                <a:effectLst/>
                <a:latin typeface="Times" pitchFamily="2" charset="0"/>
              </a:rPr>
              <a:t> est qui C. </a:t>
            </a:r>
            <a:r>
              <a:rPr lang="fr-FR" err="1">
                <a:effectLst/>
                <a:latin typeface="Times" pitchFamily="2" charset="0"/>
              </a:rPr>
              <a:t>Fabrici</a:t>
            </a:r>
            <a:r>
              <a:rPr lang="fr-FR">
                <a:effectLst/>
                <a:latin typeface="Times" pitchFamily="2" charset="0"/>
              </a:rPr>
              <a:t>, M'. </a:t>
            </a:r>
            <a:r>
              <a:rPr lang="fr-FR" err="1">
                <a:effectLst/>
                <a:latin typeface="Times" pitchFamily="2" charset="0"/>
              </a:rPr>
              <a:t>Curi</a:t>
            </a:r>
            <a:r>
              <a:rPr lang="fr-FR">
                <a:effectLst/>
                <a:latin typeface="Times" pitchFamily="2" charset="0"/>
              </a:rPr>
              <a:t> non cum </a:t>
            </a:r>
            <a:r>
              <a:rPr lang="fr-FR" err="1">
                <a:effectLst/>
                <a:latin typeface="Times" pitchFamily="2" charset="0"/>
              </a:rPr>
              <a:t>caritate</a:t>
            </a:r>
            <a:r>
              <a:rPr lang="fr-FR">
                <a:effectLst/>
                <a:latin typeface="Times" pitchFamily="2" charset="0"/>
              </a:rPr>
              <a:t> </a:t>
            </a:r>
            <a:r>
              <a:rPr lang="fr-FR" err="1">
                <a:effectLst/>
                <a:latin typeface="Times" pitchFamily="2" charset="0"/>
              </a:rPr>
              <a:t>aliqua</a:t>
            </a:r>
            <a:r>
              <a:rPr lang="fr-FR">
                <a:effectLst/>
                <a:latin typeface="Times" pitchFamily="2" charset="0"/>
              </a:rPr>
              <a:t> </a:t>
            </a:r>
            <a:r>
              <a:rPr lang="fr-FR" err="1">
                <a:effectLst/>
                <a:latin typeface="Times" pitchFamily="2" charset="0"/>
              </a:rPr>
              <a:t>benevola</a:t>
            </a:r>
            <a:r>
              <a:rPr lang="fr-FR">
                <a:effectLst/>
                <a:latin typeface="Times" pitchFamily="2" charset="0"/>
              </a:rPr>
              <a:t> memoriam </a:t>
            </a:r>
            <a:r>
              <a:rPr lang="fr-FR" err="1">
                <a:effectLst/>
                <a:latin typeface="Times" pitchFamily="2" charset="0"/>
              </a:rPr>
              <a:t>usurpet</a:t>
            </a:r>
            <a:r>
              <a:rPr lang="fr-FR">
                <a:effectLst/>
                <a:latin typeface="Times" pitchFamily="2" charset="0"/>
              </a:rPr>
              <a:t>, </a:t>
            </a:r>
            <a:r>
              <a:rPr lang="fr-FR" err="1">
                <a:effectLst/>
                <a:latin typeface="Times" pitchFamily="2" charset="0"/>
              </a:rPr>
              <a:t>quos</a:t>
            </a:r>
            <a:r>
              <a:rPr lang="fr-FR">
                <a:effectLst/>
                <a:latin typeface="Times" pitchFamily="2" charset="0"/>
              </a:rPr>
              <a:t> </a:t>
            </a:r>
            <a:r>
              <a:rPr lang="fr-FR" err="1">
                <a:effectLst/>
                <a:latin typeface="Times" pitchFamily="2" charset="0"/>
              </a:rPr>
              <a:t>numquam</a:t>
            </a:r>
            <a:r>
              <a:rPr lang="fr-FR">
                <a:effectLst/>
                <a:latin typeface="Times" pitchFamily="2" charset="0"/>
              </a:rPr>
              <a:t> </a:t>
            </a:r>
            <a:r>
              <a:rPr lang="fr-FR" err="1">
                <a:effectLst/>
                <a:latin typeface="Times" pitchFamily="2" charset="0"/>
              </a:rPr>
              <a:t>viderit</a:t>
            </a:r>
            <a:r>
              <a:rPr lang="fr-FR">
                <a:effectLst/>
                <a:latin typeface="Times" pitchFamily="2" charset="0"/>
              </a:rPr>
              <a:t>? </a:t>
            </a:r>
            <a:r>
              <a:rPr lang="fr-FR" err="1">
                <a:effectLst/>
                <a:latin typeface="Times" pitchFamily="2" charset="0"/>
              </a:rPr>
              <a:t>quis</a:t>
            </a:r>
            <a:r>
              <a:rPr lang="fr-FR">
                <a:effectLst/>
                <a:latin typeface="Times" pitchFamily="2" charset="0"/>
              </a:rPr>
              <a:t> </a:t>
            </a:r>
            <a:r>
              <a:rPr lang="fr-FR" err="1">
                <a:effectLst/>
                <a:latin typeface="Times" pitchFamily="2" charset="0"/>
              </a:rPr>
              <a:t>autem</a:t>
            </a:r>
            <a:r>
              <a:rPr lang="fr-FR">
                <a:effectLst/>
                <a:latin typeface="Times" pitchFamily="2" charset="0"/>
              </a:rPr>
              <a:t> est, qui </a:t>
            </a:r>
            <a:r>
              <a:rPr lang="fr-FR" err="1">
                <a:effectLst/>
                <a:latin typeface="Times" pitchFamily="2" charset="0"/>
              </a:rPr>
              <a:t>Tarquinium</a:t>
            </a:r>
            <a:r>
              <a:rPr lang="fr-FR">
                <a:effectLst/>
                <a:latin typeface="Times" pitchFamily="2" charset="0"/>
              </a:rPr>
              <a:t> </a:t>
            </a:r>
            <a:r>
              <a:rPr lang="fr-FR" err="1">
                <a:effectLst/>
                <a:latin typeface="Times" pitchFamily="2" charset="0"/>
              </a:rPr>
              <a:t>Superbum</a:t>
            </a:r>
            <a:r>
              <a:rPr lang="fr-FR">
                <a:effectLst/>
                <a:latin typeface="Times" pitchFamily="2" charset="0"/>
              </a:rPr>
              <a:t>, qui </a:t>
            </a:r>
            <a:r>
              <a:rPr lang="fr-FR" err="1">
                <a:effectLst/>
                <a:latin typeface="Times" pitchFamily="2" charset="0"/>
              </a:rPr>
              <a:t>Sp</a:t>
            </a:r>
            <a:r>
              <a:rPr lang="fr-FR">
                <a:effectLst/>
                <a:latin typeface="Times" pitchFamily="2" charset="0"/>
              </a:rPr>
              <a:t>. </a:t>
            </a:r>
            <a:r>
              <a:rPr lang="fr-FR" err="1">
                <a:effectLst/>
                <a:latin typeface="Times" pitchFamily="2" charset="0"/>
              </a:rPr>
              <a:t>Cassium</a:t>
            </a:r>
            <a:r>
              <a:rPr lang="fr-FR">
                <a:effectLst/>
                <a:latin typeface="Times" pitchFamily="2" charset="0"/>
              </a:rPr>
              <a:t>, </a:t>
            </a:r>
            <a:r>
              <a:rPr lang="fr-FR" err="1">
                <a:effectLst/>
                <a:latin typeface="Times" pitchFamily="2" charset="0"/>
              </a:rPr>
              <a:t>Sp</a:t>
            </a:r>
            <a:r>
              <a:rPr lang="fr-FR">
                <a:effectLst/>
                <a:latin typeface="Times" pitchFamily="2" charset="0"/>
              </a:rPr>
              <a:t>. </a:t>
            </a:r>
            <a:r>
              <a:rPr lang="fr-FR" err="1">
                <a:effectLst/>
                <a:latin typeface="Times" pitchFamily="2" charset="0"/>
              </a:rPr>
              <a:t>Maelium</a:t>
            </a:r>
            <a:r>
              <a:rPr lang="fr-FR">
                <a:effectLst/>
                <a:latin typeface="Times" pitchFamily="2" charset="0"/>
              </a:rPr>
              <a:t> non </a:t>
            </a:r>
            <a:r>
              <a:rPr lang="fr-FR" err="1">
                <a:effectLst/>
                <a:latin typeface="Times" pitchFamily="2" charset="0"/>
              </a:rPr>
              <a:t>oderit</a:t>
            </a:r>
            <a:r>
              <a:rPr lang="fr-FR">
                <a:effectLst/>
                <a:latin typeface="Times" pitchFamily="2" charset="0"/>
              </a:rPr>
              <a:t>?</a:t>
            </a:r>
          </a:p>
          <a:p>
            <a:endParaRPr lang="fr-FR">
              <a:effectLst/>
              <a:latin typeface="Times" pitchFamily="2" charset="0"/>
            </a:endParaRPr>
          </a:p>
          <a:p>
            <a:r>
              <a:rPr lang="fr-FR">
                <a:effectLst/>
                <a:latin typeface="Times" pitchFamily="2" charset="0"/>
              </a:rPr>
              <a:t>Sed si </a:t>
            </a:r>
            <a:r>
              <a:rPr lang="fr-FR" err="1">
                <a:effectLst/>
                <a:latin typeface="Times" pitchFamily="2" charset="0"/>
              </a:rPr>
              <a:t>ille</a:t>
            </a:r>
            <a:r>
              <a:rPr lang="fr-FR">
                <a:effectLst/>
                <a:latin typeface="Times" pitchFamily="2" charset="0"/>
              </a:rPr>
              <a:t> </a:t>
            </a:r>
            <a:r>
              <a:rPr lang="fr-FR" err="1">
                <a:effectLst/>
                <a:latin typeface="Times" pitchFamily="2" charset="0"/>
              </a:rPr>
              <a:t>hac</a:t>
            </a:r>
            <a:r>
              <a:rPr lang="fr-FR">
                <a:effectLst/>
                <a:latin typeface="Times" pitchFamily="2" charset="0"/>
              </a:rPr>
              <a:t> </a:t>
            </a:r>
            <a:r>
              <a:rPr lang="fr-FR" err="1">
                <a:effectLst/>
                <a:latin typeface="Times" pitchFamily="2" charset="0"/>
              </a:rPr>
              <a:t>tam</a:t>
            </a:r>
            <a:r>
              <a:rPr lang="fr-FR">
                <a:effectLst/>
                <a:latin typeface="Times" pitchFamily="2" charset="0"/>
              </a:rPr>
              <a:t> </a:t>
            </a:r>
            <a:r>
              <a:rPr lang="fr-FR" err="1">
                <a:effectLst/>
                <a:latin typeface="Times" pitchFamily="2" charset="0"/>
              </a:rPr>
              <a:t>eximia</a:t>
            </a:r>
            <a:r>
              <a:rPr lang="fr-FR">
                <a:effectLst/>
                <a:latin typeface="Times" pitchFamily="2" charset="0"/>
              </a:rPr>
              <a:t> </a:t>
            </a:r>
            <a:r>
              <a:rPr lang="fr-FR" err="1">
                <a:effectLst/>
                <a:latin typeface="Times" pitchFamily="2" charset="0"/>
              </a:rPr>
              <a:t>fortuna</a:t>
            </a:r>
            <a:r>
              <a:rPr lang="fr-FR">
                <a:effectLst/>
                <a:latin typeface="Times" pitchFamily="2" charset="0"/>
              </a:rPr>
              <a:t> </a:t>
            </a:r>
            <a:r>
              <a:rPr lang="fr-FR" err="1">
                <a:effectLst/>
                <a:latin typeface="Times" pitchFamily="2" charset="0"/>
              </a:rPr>
              <a:t>propter</a:t>
            </a:r>
            <a:r>
              <a:rPr lang="fr-FR">
                <a:effectLst/>
                <a:latin typeface="Times" pitchFamily="2" charset="0"/>
              </a:rPr>
              <a:t> </a:t>
            </a:r>
            <a:r>
              <a:rPr lang="fr-FR" err="1">
                <a:effectLst/>
                <a:latin typeface="Times" pitchFamily="2" charset="0"/>
              </a:rPr>
              <a:t>utilitatem</a:t>
            </a:r>
            <a:r>
              <a:rPr lang="fr-FR">
                <a:effectLst/>
                <a:latin typeface="Times" pitchFamily="2" charset="0"/>
              </a:rPr>
              <a:t> </a:t>
            </a:r>
            <a:r>
              <a:rPr lang="fr-FR" err="1">
                <a:effectLst/>
                <a:latin typeface="Times" pitchFamily="2" charset="0"/>
              </a:rPr>
              <a:t>rei</a:t>
            </a:r>
            <a:r>
              <a:rPr lang="fr-FR">
                <a:effectLst/>
                <a:latin typeface="Times" pitchFamily="2" charset="0"/>
              </a:rPr>
              <a:t> </a:t>
            </a:r>
            <a:r>
              <a:rPr lang="fr-FR" err="1">
                <a:effectLst/>
                <a:latin typeface="Times" pitchFamily="2" charset="0"/>
              </a:rPr>
              <a:t>publicae</a:t>
            </a:r>
            <a:r>
              <a:rPr lang="fr-FR">
                <a:effectLst/>
                <a:latin typeface="Times" pitchFamily="2" charset="0"/>
              </a:rPr>
              <a:t> </a:t>
            </a:r>
            <a:r>
              <a:rPr lang="fr-FR" err="1">
                <a:effectLst/>
                <a:latin typeface="Times" pitchFamily="2" charset="0"/>
              </a:rPr>
              <a:t>frui</a:t>
            </a:r>
            <a:r>
              <a:rPr lang="fr-FR">
                <a:effectLst/>
                <a:latin typeface="Times" pitchFamily="2" charset="0"/>
              </a:rPr>
              <a:t> non </a:t>
            </a:r>
            <a:r>
              <a:rPr lang="fr-FR" err="1">
                <a:effectLst/>
                <a:latin typeface="Times" pitchFamily="2" charset="0"/>
              </a:rPr>
              <a:t>properat</a:t>
            </a:r>
            <a:r>
              <a:rPr lang="fr-FR">
                <a:effectLst/>
                <a:latin typeface="Times" pitchFamily="2" charset="0"/>
              </a:rPr>
              <a:t>, ut </a:t>
            </a:r>
            <a:r>
              <a:rPr lang="fr-FR" err="1">
                <a:effectLst/>
                <a:latin typeface="Times" pitchFamily="2" charset="0"/>
              </a:rPr>
              <a:t>omnia</a:t>
            </a:r>
            <a:r>
              <a:rPr lang="fr-FR">
                <a:effectLst/>
                <a:latin typeface="Times" pitchFamily="2" charset="0"/>
              </a:rPr>
              <a:t> </a:t>
            </a:r>
            <a:r>
              <a:rPr lang="fr-FR" err="1">
                <a:effectLst/>
                <a:latin typeface="Times" pitchFamily="2" charset="0"/>
              </a:rPr>
              <a:t>illa</a:t>
            </a:r>
            <a:r>
              <a:rPr lang="fr-FR">
                <a:effectLst/>
                <a:latin typeface="Times" pitchFamily="2" charset="0"/>
              </a:rPr>
              <a:t> </a:t>
            </a:r>
            <a:r>
              <a:rPr lang="fr-FR" err="1">
                <a:effectLst/>
                <a:latin typeface="Times" pitchFamily="2" charset="0"/>
              </a:rPr>
              <a:t>conficiat</a:t>
            </a:r>
            <a:r>
              <a:rPr lang="fr-FR">
                <a:effectLst/>
                <a:latin typeface="Times" pitchFamily="2" charset="0"/>
              </a:rPr>
              <a:t>, quid ego, </a:t>
            </a:r>
            <a:r>
              <a:rPr lang="fr-FR" err="1">
                <a:effectLst/>
                <a:latin typeface="Times" pitchFamily="2" charset="0"/>
              </a:rPr>
              <a:t>senator</a:t>
            </a:r>
            <a:r>
              <a:rPr lang="fr-FR">
                <a:effectLst/>
                <a:latin typeface="Times" pitchFamily="2" charset="0"/>
              </a:rPr>
              <a:t>, </a:t>
            </a:r>
            <a:r>
              <a:rPr lang="fr-FR" err="1">
                <a:effectLst/>
                <a:latin typeface="Times" pitchFamily="2" charset="0"/>
              </a:rPr>
              <a:t>facere</a:t>
            </a:r>
            <a:r>
              <a:rPr lang="fr-FR">
                <a:effectLst/>
                <a:latin typeface="Times" pitchFamily="2" charset="0"/>
              </a:rPr>
              <a:t> </a:t>
            </a:r>
            <a:r>
              <a:rPr lang="fr-FR" err="1">
                <a:effectLst/>
                <a:latin typeface="Times" pitchFamily="2" charset="0"/>
              </a:rPr>
              <a:t>debeo</a:t>
            </a:r>
            <a:r>
              <a:rPr lang="fr-FR">
                <a:effectLst/>
                <a:latin typeface="Times" pitchFamily="2" charset="0"/>
              </a:rPr>
              <a:t>, quem, </a:t>
            </a:r>
            <a:r>
              <a:rPr lang="fr-FR" err="1">
                <a:effectLst/>
                <a:latin typeface="Times" pitchFamily="2" charset="0"/>
              </a:rPr>
              <a:t>etiamsi</a:t>
            </a:r>
            <a:r>
              <a:rPr lang="fr-FR">
                <a:effectLst/>
                <a:latin typeface="Times" pitchFamily="2" charset="0"/>
              </a:rPr>
              <a:t> </a:t>
            </a:r>
            <a:r>
              <a:rPr lang="fr-FR" err="1">
                <a:effectLst/>
                <a:latin typeface="Times" pitchFamily="2" charset="0"/>
              </a:rPr>
              <a:t>ille</a:t>
            </a:r>
            <a:r>
              <a:rPr lang="fr-FR">
                <a:effectLst/>
                <a:latin typeface="Times" pitchFamily="2" charset="0"/>
              </a:rPr>
              <a:t> </a:t>
            </a:r>
            <a:r>
              <a:rPr lang="fr-FR" err="1">
                <a:effectLst/>
                <a:latin typeface="Times" pitchFamily="2" charset="0"/>
              </a:rPr>
              <a:t>aliud</a:t>
            </a:r>
            <a:r>
              <a:rPr lang="fr-FR">
                <a:effectLst/>
                <a:latin typeface="Times" pitchFamily="2" charset="0"/>
              </a:rPr>
              <a:t> </a:t>
            </a:r>
            <a:r>
              <a:rPr lang="fr-FR" err="1">
                <a:effectLst/>
                <a:latin typeface="Times" pitchFamily="2" charset="0"/>
              </a:rPr>
              <a:t>vellet</a:t>
            </a:r>
            <a:r>
              <a:rPr lang="fr-FR">
                <a:effectLst/>
                <a:latin typeface="Times" pitchFamily="2" charset="0"/>
              </a:rPr>
              <a:t>, </a:t>
            </a:r>
            <a:r>
              <a:rPr lang="fr-FR" err="1">
                <a:effectLst/>
                <a:latin typeface="Times" pitchFamily="2" charset="0"/>
              </a:rPr>
              <a:t>rei</a:t>
            </a:r>
            <a:r>
              <a:rPr lang="fr-FR">
                <a:effectLst/>
                <a:latin typeface="Times" pitchFamily="2" charset="0"/>
              </a:rPr>
              <a:t> </a:t>
            </a:r>
            <a:r>
              <a:rPr lang="fr-FR" err="1">
                <a:effectLst/>
                <a:latin typeface="Times" pitchFamily="2" charset="0"/>
              </a:rPr>
              <a:t>publicae</a:t>
            </a:r>
            <a:r>
              <a:rPr lang="fr-FR">
                <a:effectLst/>
                <a:latin typeface="Times" pitchFamily="2" charset="0"/>
              </a:rPr>
              <a:t> </a:t>
            </a:r>
            <a:r>
              <a:rPr lang="fr-FR" err="1">
                <a:effectLst/>
                <a:latin typeface="Times" pitchFamily="2" charset="0"/>
              </a:rPr>
              <a:t>consulere</a:t>
            </a:r>
            <a:r>
              <a:rPr lang="fr-FR">
                <a:effectLst/>
                <a:latin typeface="Times" pitchFamily="2" charset="0"/>
              </a:rPr>
              <a:t> </a:t>
            </a:r>
            <a:r>
              <a:rPr lang="fr-FR" err="1">
                <a:effectLst/>
                <a:latin typeface="Times" pitchFamily="2" charset="0"/>
              </a:rPr>
              <a:t>oporteret</a:t>
            </a:r>
            <a:r>
              <a:rPr lang="fr-FR">
                <a:effectLst/>
                <a:latin typeface="Times" pitchFamily="2" charset="0"/>
              </a:rPr>
              <a:t>?</a:t>
            </a:r>
          </a:p>
        </p:txBody>
      </p:sp>
      <p:cxnSp>
        <p:nvCxnSpPr>
          <p:cNvPr id="10" name="Connecteur droit 9">
            <a:extLst>
              <a:ext uri="{FF2B5EF4-FFF2-40B4-BE49-F238E27FC236}">
                <a16:creationId xmlns:a16="http://schemas.microsoft.com/office/drawing/2014/main" id="{8BF2B802-0A81-644C-991C-34CD6A7EA32A}"/>
              </a:ext>
            </a:extLst>
          </p:cNvPr>
          <p:cNvCxnSpPr/>
          <p:nvPr userDrawn="1"/>
        </p:nvCxnSpPr>
        <p:spPr>
          <a:xfrm>
            <a:off x="839787" y="1873442"/>
            <a:ext cx="4537756"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7" name="Image 6">
            <a:extLst>
              <a:ext uri="{FF2B5EF4-FFF2-40B4-BE49-F238E27FC236}">
                <a16:creationId xmlns:a16="http://schemas.microsoft.com/office/drawing/2014/main" id="{6DA37A3B-46ED-DA46-958D-6C947FA58B25}"/>
              </a:ext>
            </a:extLst>
          </p:cNvPr>
          <p:cNvPicPr>
            <a:picLocks noChangeAspect="1"/>
          </p:cNvPicPr>
          <p:nvPr userDrawn="1"/>
        </p:nvPicPr>
        <p:blipFill>
          <a:blip r:embed="rId2"/>
          <a:stretch>
            <a:fillRect/>
          </a:stretch>
        </p:blipFill>
        <p:spPr>
          <a:xfrm>
            <a:off x="10782097" y="634738"/>
            <a:ext cx="671396" cy="1218203"/>
          </a:xfrm>
          <a:prstGeom prst="rect">
            <a:avLst/>
          </a:prstGeom>
        </p:spPr>
      </p:pic>
      <p:pic>
        <p:nvPicPr>
          <p:cNvPr id="12" name="Image 11">
            <a:extLst>
              <a:ext uri="{FF2B5EF4-FFF2-40B4-BE49-F238E27FC236}">
                <a16:creationId xmlns:a16="http://schemas.microsoft.com/office/drawing/2014/main" id="{36BD37A7-1746-7E43-A640-34F8EE5A7816}"/>
              </a:ext>
            </a:extLst>
          </p:cNvPr>
          <p:cNvPicPr>
            <a:picLocks noChangeAspect="1"/>
          </p:cNvPicPr>
          <p:nvPr userDrawn="1"/>
        </p:nvPicPr>
        <p:blipFill>
          <a:blip r:embed="rId2"/>
          <a:stretch>
            <a:fillRect/>
          </a:stretch>
        </p:blipFill>
        <p:spPr>
          <a:xfrm rot="16200000">
            <a:off x="10213548" y="590021"/>
            <a:ext cx="370030" cy="671395"/>
          </a:xfrm>
          <a:prstGeom prst="rect">
            <a:avLst/>
          </a:prstGeom>
        </p:spPr>
      </p:pic>
      <p:sp>
        <p:nvSpPr>
          <p:cNvPr id="13" name="Titre 1">
            <a:extLst>
              <a:ext uri="{FF2B5EF4-FFF2-40B4-BE49-F238E27FC236}">
                <a16:creationId xmlns:a16="http://schemas.microsoft.com/office/drawing/2014/main" id="{94068393-6057-7441-BA77-2ABA3C6EAC2D}"/>
              </a:ext>
            </a:extLst>
          </p:cNvPr>
          <p:cNvSpPr>
            <a:spLocks noGrp="1"/>
          </p:cNvSpPr>
          <p:nvPr>
            <p:ph type="title" hasCustomPrompt="1"/>
          </p:nvPr>
        </p:nvSpPr>
        <p:spPr>
          <a:xfrm>
            <a:off x="839788" y="552806"/>
            <a:ext cx="3932237" cy="740229"/>
          </a:xfrm>
          <a:prstGeom prst="rect">
            <a:avLst/>
          </a:prstGeom>
        </p:spPr>
        <p:txBody>
          <a:bodyPr anchor="b"/>
          <a:lstStyle>
            <a:lvl1pPr>
              <a:defRPr sz="2400" b="0">
                <a:solidFill>
                  <a:srgbClr val="00959A"/>
                </a:solidFill>
                <a:latin typeface="+mj-lt"/>
              </a:defRPr>
            </a:lvl1pPr>
          </a:lstStyle>
          <a:p>
            <a:r>
              <a:rPr lang="fr-FR"/>
              <a:t>Titre 1</a:t>
            </a:r>
          </a:p>
        </p:txBody>
      </p:sp>
      <p:sp>
        <p:nvSpPr>
          <p:cNvPr id="15" name="Espace réservé du contenu 14">
            <a:extLst>
              <a:ext uri="{FF2B5EF4-FFF2-40B4-BE49-F238E27FC236}">
                <a16:creationId xmlns:a16="http://schemas.microsoft.com/office/drawing/2014/main" id="{57C021EE-DB5A-454E-A171-FA60365CFD1E}"/>
              </a:ext>
            </a:extLst>
          </p:cNvPr>
          <p:cNvSpPr>
            <a:spLocks noGrp="1"/>
          </p:cNvSpPr>
          <p:nvPr>
            <p:ph sz="quarter" idx="11" hasCustomPrompt="1"/>
          </p:nvPr>
        </p:nvSpPr>
        <p:spPr>
          <a:xfrm>
            <a:off x="839788" y="1343866"/>
            <a:ext cx="3932237" cy="740230"/>
          </a:xfrm>
          <a:prstGeom prst="rect">
            <a:avLst/>
          </a:prstGeom>
        </p:spPr>
        <p:txBody>
          <a:bodyPr/>
          <a:lstStyle>
            <a:lvl1pPr marL="0" indent="0">
              <a:buNone/>
              <a:defRPr sz="2400" b="0" i="0">
                <a:solidFill>
                  <a:schemeClr val="accent6"/>
                </a:solidFill>
                <a:latin typeface="+mj-lt"/>
              </a:defRPr>
            </a:lvl1pPr>
          </a:lstStyle>
          <a:p>
            <a:pPr lvl="0"/>
            <a:r>
              <a:rPr lang="fr-FR"/>
              <a:t>Sous-titre</a:t>
            </a:r>
          </a:p>
        </p:txBody>
      </p:sp>
      <p:pic>
        <p:nvPicPr>
          <p:cNvPr id="8" name="Image 7">
            <a:extLst>
              <a:ext uri="{FF2B5EF4-FFF2-40B4-BE49-F238E27FC236}">
                <a16:creationId xmlns:a16="http://schemas.microsoft.com/office/drawing/2014/main" id="{C1672FFF-57C6-8E47-BE52-2D7A583309B2}"/>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3" y="5737531"/>
            <a:ext cx="908237" cy="971939"/>
          </a:xfrm>
          <a:prstGeom prst="rect">
            <a:avLst/>
          </a:prstGeom>
        </p:spPr>
      </p:pic>
    </p:spTree>
    <p:extLst>
      <p:ext uri="{BB962C8B-B14F-4D97-AF65-F5344CB8AC3E}">
        <p14:creationId xmlns:p14="http://schemas.microsoft.com/office/powerpoint/2010/main" val="25946559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contenu 1bis">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D1EAF6FD-D631-F047-8727-6B368A69E629}"/>
              </a:ext>
            </a:extLst>
          </p:cNvPr>
          <p:cNvSpPr>
            <a:spLocks noGrp="1"/>
          </p:cNvSpPr>
          <p:nvPr>
            <p:ph type="body" sz="half" idx="2" hasCustomPrompt="1"/>
          </p:nvPr>
        </p:nvSpPr>
        <p:spPr>
          <a:xfrm>
            <a:off x="839787" y="2057400"/>
            <a:ext cx="9894475" cy="4343400"/>
          </a:xfrm>
          <a:prstGeom prst="rect">
            <a:avLst/>
          </a:prstGeom>
        </p:spPr>
        <p:txBody>
          <a:bodyPr/>
          <a:lstStyle>
            <a:lvl1pPr marL="0" indent="0">
              <a:buNone/>
              <a:defRPr sz="1200" b="0">
                <a:latin typeface="+mn-lt"/>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fr-FR">
                <a:effectLst/>
                <a:latin typeface="Times" pitchFamily="2" charset="0"/>
              </a:rPr>
              <a:t>Et </a:t>
            </a:r>
            <a:r>
              <a:rPr lang="fr-FR" err="1">
                <a:effectLst/>
                <a:latin typeface="Times" pitchFamily="2" charset="0"/>
              </a:rPr>
              <a:t>interdum</a:t>
            </a:r>
            <a:r>
              <a:rPr lang="fr-FR">
                <a:effectLst/>
                <a:latin typeface="Times" pitchFamily="2" charset="0"/>
              </a:rPr>
              <a:t> </a:t>
            </a:r>
            <a:r>
              <a:rPr lang="fr-FR" err="1">
                <a:effectLst/>
                <a:latin typeface="Times" pitchFamily="2" charset="0"/>
              </a:rPr>
              <a:t>acciderat</a:t>
            </a:r>
            <a:r>
              <a:rPr lang="fr-FR">
                <a:effectLst/>
                <a:latin typeface="Times" pitchFamily="2" charset="0"/>
              </a:rPr>
              <a:t>, ut </a:t>
            </a:r>
            <a:r>
              <a:rPr lang="fr-FR" err="1">
                <a:effectLst/>
                <a:latin typeface="Times" pitchFamily="2" charset="0"/>
              </a:rPr>
              <a:t>siquid</a:t>
            </a:r>
            <a:r>
              <a:rPr lang="fr-FR">
                <a:effectLst/>
                <a:latin typeface="Times" pitchFamily="2" charset="0"/>
              </a:rPr>
              <a:t> in </a:t>
            </a:r>
            <a:r>
              <a:rPr lang="fr-FR" err="1">
                <a:effectLst/>
                <a:latin typeface="Times" pitchFamily="2" charset="0"/>
              </a:rPr>
              <a:t>penetrali</a:t>
            </a:r>
            <a:r>
              <a:rPr lang="fr-FR">
                <a:effectLst/>
                <a:latin typeface="Times" pitchFamily="2" charset="0"/>
              </a:rPr>
              <a:t> </a:t>
            </a:r>
            <a:r>
              <a:rPr lang="fr-FR" err="1">
                <a:effectLst/>
                <a:latin typeface="Times" pitchFamily="2" charset="0"/>
              </a:rPr>
              <a:t>secreto</a:t>
            </a:r>
            <a:r>
              <a:rPr lang="fr-FR">
                <a:effectLst/>
                <a:latin typeface="Times" pitchFamily="2" charset="0"/>
              </a:rPr>
              <a:t> </a:t>
            </a:r>
            <a:r>
              <a:rPr lang="fr-FR" err="1">
                <a:effectLst/>
                <a:latin typeface="Times" pitchFamily="2" charset="0"/>
              </a:rPr>
              <a:t>nullo</a:t>
            </a:r>
            <a:r>
              <a:rPr lang="fr-FR">
                <a:effectLst/>
                <a:latin typeface="Times" pitchFamily="2" charset="0"/>
              </a:rPr>
              <a:t> </a:t>
            </a:r>
            <a:r>
              <a:rPr lang="fr-FR" err="1">
                <a:effectLst/>
                <a:latin typeface="Times" pitchFamily="2" charset="0"/>
              </a:rPr>
              <a:t>citerioris</a:t>
            </a:r>
            <a:r>
              <a:rPr lang="fr-FR">
                <a:effectLst/>
                <a:latin typeface="Times" pitchFamily="2" charset="0"/>
              </a:rPr>
              <a:t> vitae </a:t>
            </a:r>
            <a:r>
              <a:rPr lang="fr-FR" err="1">
                <a:effectLst/>
                <a:latin typeface="Times" pitchFamily="2" charset="0"/>
              </a:rPr>
              <a:t>ministro</a:t>
            </a:r>
            <a:r>
              <a:rPr lang="fr-FR">
                <a:effectLst/>
                <a:latin typeface="Times" pitchFamily="2" charset="0"/>
              </a:rPr>
              <a:t> </a:t>
            </a:r>
            <a:r>
              <a:rPr lang="fr-FR" err="1">
                <a:effectLst/>
                <a:latin typeface="Times" pitchFamily="2" charset="0"/>
              </a:rPr>
              <a:t>praesente</a:t>
            </a:r>
            <a:r>
              <a:rPr lang="fr-FR">
                <a:effectLst/>
                <a:latin typeface="Times" pitchFamily="2" charset="0"/>
              </a:rPr>
              <a:t> paterfamilias </a:t>
            </a:r>
            <a:r>
              <a:rPr lang="fr-FR" err="1">
                <a:effectLst/>
                <a:latin typeface="Times" pitchFamily="2" charset="0"/>
              </a:rPr>
              <a:t>uxori</a:t>
            </a:r>
            <a:r>
              <a:rPr lang="fr-FR">
                <a:effectLst/>
                <a:latin typeface="Times" pitchFamily="2" charset="0"/>
              </a:rPr>
              <a:t> </a:t>
            </a:r>
            <a:r>
              <a:rPr lang="fr-FR" err="1">
                <a:effectLst/>
                <a:latin typeface="Times" pitchFamily="2" charset="0"/>
              </a:rPr>
              <a:t>susurrasset</a:t>
            </a:r>
            <a:r>
              <a:rPr lang="fr-FR">
                <a:effectLst/>
                <a:latin typeface="Times" pitchFamily="2" charset="0"/>
              </a:rPr>
              <a:t> in </a:t>
            </a:r>
            <a:r>
              <a:rPr lang="fr-FR" err="1">
                <a:effectLst/>
                <a:latin typeface="Times" pitchFamily="2" charset="0"/>
              </a:rPr>
              <a:t>aurem</a:t>
            </a:r>
            <a:r>
              <a:rPr lang="fr-FR">
                <a:effectLst/>
                <a:latin typeface="Times" pitchFamily="2" charset="0"/>
              </a:rPr>
              <a:t>, </a:t>
            </a:r>
            <a:r>
              <a:rPr lang="fr-FR" err="1">
                <a:effectLst/>
                <a:latin typeface="Times" pitchFamily="2" charset="0"/>
              </a:rPr>
              <a:t>velut</a:t>
            </a:r>
            <a:r>
              <a:rPr lang="fr-FR">
                <a:effectLst/>
                <a:latin typeface="Times" pitchFamily="2" charset="0"/>
              </a:rPr>
              <a:t> </a:t>
            </a:r>
            <a:r>
              <a:rPr lang="fr-FR" err="1">
                <a:effectLst/>
                <a:latin typeface="Times" pitchFamily="2" charset="0"/>
              </a:rPr>
              <a:t>Amphiarao</a:t>
            </a:r>
            <a:r>
              <a:rPr lang="fr-FR">
                <a:effectLst/>
                <a:latin typeface="Times" pitchFamily="2" charset="0"/>
              </a:rPr>
              <a:t> </a:t>
            </a:r>
            <a:r>
              <a:rPr lang="fr-FR" err="1">
                <a:effectLst/>
                <a:latin typeface="Times" pitchFamily="2" charset="0"/>
              </a:rPr>
              <a:t>referente</a:t>
            </a:r>
            <a:r>
              <a:rPr lang="fr-FR">
                <a:effectLst/>
                <a:latin typeface="Times" pitchFamily="2" charset="0"/>
              </a:rPr>
              <a:t> </a:t>
            </a:r>
            <a:r>
              <a:rPr lang="fr-FR" err="1">
                <a:effectLst/>
                <a:latin typeface="Times" pitchFamily="2" charset="0"/>
              </a:rPr>
              <a:t>aut</a:t>
            </a:r>
            <a:r>
              <a:rPr lang="fr-FR">
                <a:effectLst/>
                <a:latin typeface="Times" pitchFamily="2" charset="0"/>
              </a:rPr>
              <a:t> Marcio, </a:t>
            </a:r>
            <a:r>
              <a:rPr lang="fr-FR" err="1">
                <a:effectLst/>
                <a:latin typeface="Times" pitchFamily="2" charset="0"/>
              </a:rPr>
              <a:t>quondam</a:t>
            </a:r>
            <a:r>
              <a:rPr lang="fr-FR">
                <a:effectLst/>
                <a:latin typeface="Times" pitchFamily="2" charset="0"/>
              </a:rPr>
              <a:t> </a:t>
            </a:r>
            <a:r>
              <a:rPr lang="fr-FR" err="1">
                <a:effectLst/>
                <a:latin typeface="Times" pitchFamily="2" charset="0"/>
              </a:rPr>
              <a:t>vatibus</a:t>
            </a:r>
            <a:r>
              <a:rPr lang="fr-FR">
                <a:effectLst/>
                <a:latin typeface="Times" pitchFamily="2" charset="0"/>
              </a:rPr>
              <a:t> </a:t>
            </a:r>
            <a:r>
              <a:rPr lang="fr-FR" err="1">
                <a:effectLst/>
                <a:latin typeface="Times" pitchFamily="2" charset="0"/>
              </a:rPr>
              <a:t>inclitis</a:t>
            </a:r>
            <a:r>
              <a:rPr lang="fr-FR">
                <a:effectLst/>
                <a:latin typeface="Times" pitchFamily="2" charset="0"/>
              </a:rPr>
              <a:t>, </a:t>
            </a:r>
            <a:r>
              <a:rPr lang="fr-FR" err="1">
                <a:effectLst/>
                <a:latin typeface="Times" pitchFamily="2" charset="0"/>
              </a:rPr>
              <a:t>postridie</a:t>
            </a:r>
            <a:r>
              <a:rPr lang="fr-FR">
                <a:effectLst/>
                <a:latin typeface="Times" pitchFamily="2" charset="0"/>
              </a:rPr>
              <a:t> </a:t>
            </a:r>
            <a:r>
              <a:rPr lang="fr-FR" err="1">
                <a:effectLst/>
                <a:latin typeface="Times" pitchFamily="2" charset="0"/>
              </a:rPr>
              <a:t>disceret</a:t>
            </a:r>
            <a:r>
              <a:rPr lang="fr-FR">
                <a:effectLst/>
                <a:latin typeface="Times" pitchFamily="2" charset="0"/>
              </a:rPr>
              <a:t> imperator. </a:t>
            </a:r>
            <a:r>
              <a:rPr lang="fr-FR" err="1">
                <a:effectLst/>
                <a:latin typeface="Times" pitchFamily="2" charset="0"/>
              </a:rPr>
              <a:t>ideoque</a:t>
            </a:r>
            <a:r>
              <a:rPr lang="fr-FR">
                <a:effectLst/>
                <a:latin typeface="Times" pitchFamily="2" charset="0"/>
              </a:rPr>
              <a:t> </a:t>
            </a:r>
            <a:r>
              <a:rPr lang="fr-FR" err="1">
                <a:effectLst/>
                <a:latin typeface="Times" pitchFamily="2" charset="0"/>
              </a:rPr>
              <a:t>etiam</a:t>
            </a:r>
            <a:r>
              <a:rPr lang="fr-FR">
                <a:effectLst/>
                <a:latin typeface="Times" pitchFamily="2" charset="0"/>
              </a:rPr>
              <a:t> </a:t>
            </a:r>
            <a:r>
              <a:rPr lang="fr-FR" err="1">
                <a:effectLst/>
                <a:latin typeface="Times" pitchFamily="2" charset="0"/>
              </a:rPr>
              <a:t>parietes</a:t>
            </a:r>
            <a:r>
              <a:rPr lang="fr-FR">
                <a:effectLst/>
                <a:latin typeface="Times" pitchFamily="2" charset="0"/>
              </a:rPr>
              <a:t> </a:t>
            </a:r>
            <a:r>
              <a:rPr lang="fr-FR" err="1">
                <a:effectLst/>
                <a:latin typeface="Times" pitchFamily="2" charset="0"/>
              </a:rPr>
              <a:t>arcanorum</a:t>
            </a:r>
            <a:r>
              <a:rPr lang="fr-FR">
                <a:effectLst/>
                <a:latin typeface="Times" pitchFamily="2" charset="0"/>
              </a:rPr>
              <a:t> soli </a:t>
            </a:r>
            <a:r>
              <a:rPr lang="fr-FR" err="1">
                <a:effectLst/>
                <a:latin typeface="Times" pitchFamily="2" charset="0"/>
              </a:rPr>
              <a:t>conscii</a:t>
            </a:r>
            <a:r>
              <a:rPr lang="fr-FR">
                <a:effectLst/>
                <a:latin typeface="Times" pitchFamily="2" charset="0"/>
              </a:rPr>
              <a:t> </a:t>
            </a:r>
            <a:r>
              <a:rPr lang="fr-FR" err="1">
                <a:effectLst/>
                <a:latin typeface="Times" pitchFamily="2" charset="0"/>
              </a:rPr>
              <a:t>timebantur</a:t>
            </a:r>
            <a:r>
              <a:rPr lang="fr-FR">
                <a:effectLst/>
                <a:latin typeface="Times" pitchFamily="2" charset="0"/>
              </a:rPr>
              <a:t>.</a:t>
            </a:r>
          </a:p>
          <a:p>
            <a:endParaRPr lang="fr-FR">
              <a:effectLst/>
              <a:latin typeface="Times" pitchFamily="2" charset="0"/>
            </a:endParaRPr>
          </a:p>
          <a:p>
            <a:r>
              <a:rPr lang="fr-FR">
                <a:effectLst/>
                <a:latin typeface="Times" pitchFamily="2" charset="0"/>
              </a:rPr>
              <a:t>Nihil est </a:t>
            </a:r>
            <a:r>
              <a:rPr lang="fr-FR" err="1">
                <a:effectLst/>
                <a:latin typeface="Times" pitchFamily="2" charset="0"/>
              </a:rPr>
              <a:t>enim</a:t>
            </a:r>
            <a:r>
              <a:rPr lang="fr-FR">
                <a:effectLst/>
                <a:latin typeface="Times" pitchFamily="2" charset="0"/>
              </a:rPr>
              <a:t> </a:t>
            </a:r>
            <a:r>
              <a:rPr lang="fr-FR" err="1">
                <a:effectLst/>
                <a:latin typeface="Times" pitchFamily="2" charset="0"/>
              </a:rPr>
              <a:t>virtute</a:t>
            </a:r>
            <a:r>
              <a:rPr lang="fr-FR">
                <a:effectLst/>
                <a:latin typeface="Times" pitchFamily="2" charset="0"/>
              </a:rPr>
              <a:t> </a:t>
            </a:r>
            <a:r>
              <a:rPr lang="fr-FR" err="1">
                <a:effectLst/>
                <a:latin typeface="Times" pitchFamily="2" charset="0"/>
              </a:rPr>
              <a:t>amabilius</a:t>
            </a:r>
            <a:r>
              <a:rPr lang="fr-FR">
                <a:effectLst/>
                <a:latin typeface="Times" pitchFamily="2" charset="0"/>
              </a:rPr>
              <a:t>, nihil quod </a:t>
            </a:r>
            <a:r>
              <a:rPr lang="fr-FR" err="1">
                <a:effectLst/>
                <a:latin typeface="Times" pitchFamily="2" charset="0"/>
              </a:rPr>
              <a:t>magis</a:t>
            </a:r>
            <a:r>
              <a:rPr lang="fr-FR">
                <a:effectLst/>
                <a:latin typeface="Times" pitchFamily="2" charset="0"/>
              </a:rPr>
              <a:t> </a:t>
            </a:r>
            <a:r>
              <a:rPr lang="fr-FR" err="1">
                <a:effectLst/>
                <a:latin typeface="Times" pitchFamily="2" charset="0"/>
              </a:rPr>
              <a:t>adliciat</a:t>
            </a:r>
            <a:r>
              <a:rPr lang="fr-FR">
                <a:effectLst/>
                <a:latin typeface="Times" pitchFamily="2" charset="0"/>
              </a:rPr>
              <a:t> ad </a:t>
            </a:r>
            <a:r>
              <a:rPr lang="fr-FR" err="1">
                <a:effectLst/>
                <a:latin typeface="Times" pitchFamily="2" charset="0"/>
              </a:rPr>
              <a:t>diligendum</a:t>
            </a:r>
            <a:r>
              <a:rPr lang="fr-FR">
                <a:effectLst/>
                <a:latin typeface="Times" pitchFamily="2" charset="0"/>
              </a:rPr>
              <a:t>, </a:t>
            </a:r>
            <a:r>
              <a:rPr lang="fr-FR" err="1">
                <a:effectLst/>
                <a:latin typeface="Times" pitchFamily="2" charset="0"/>
              </a:rPr>
              <a:t>quippe</a:t>
            </a:r>
            <a:r>
              <a:rPr lang="fr-FR">
                <a:effectLst/>
                <a:latin typeface="Times" pitchFamily="2" charset="0"/>
              </a:rPr>
              <a:t> cum </a:t>
            </a:r>
            <a:r>
              <a:rPr lang="fr-FR" err="1">
                <a:effectLst/>
                <a:latin typeface="Times" pitchFamily="2" charset="0"/>
              </a:rPr>
              <a:t>propter</a:t>
            </a:r>
            <a:r>
              <a:rPr lang="fr-FR">
                <a:effectLst/>
                <a:latin typeface="Times" pitchFamily="2" charset="0"/>
              </a:rPr>
              <a:t> </a:t>
            </a:r>
            <a:r>
              <a:rPr lang="fr-FR" err="1">
                <a:effectLst/>
                <a:latin typeface="Times" pitchFamily="2" charset="0"/>
              </a:rPr>
              <a:t>virtutem</a:t>
            </a:r>
            <a:r>
              <a:rPr lang="fr-FR">
                <a:effectLst/>
                <a:latin typeface="Times" pitchFamily="2" charset="0"/>
              </a:rPr>
              <a:t> et </a:t>
            </a:r>
            <a:r>
              <a:rPr lang="fr-FR" err="1">
                <a:effectLst/>
                <a:latin typeface="Times" pitchFamily="2" charset="0"/>
              </a:rPr>
              <a:t>probitatem</a:t>
            </a:r>
            <a:r>
              <a:rPr lang="fr-FR">
                <a:effectLst/>
                <a:latin typeface="Times" pitchFamily="2" charset="0"/>
              </a:rPr>
              <a:t> </a:t>
            </a:r>
            <a:r>
              <a:rPr lang="fr-FR" err="1">
                <a:effectLst/>
                <a:latin typeface="Times" pitchFamily="2" charset="0"/>
              </a:rPr>
              <a:t>etiam</a:t>
            </a:r>
            <a:r>
              <a:rPr lang="fr-FR">
                <a:effectLst/>
                <a:latin typeface="Times" pitchFamily="2" charset="0"/>
              </a:rPr>
              <a:t> </a:t>
            </a:r>
            <a:r>
              <a:rPr lang="fr-FR" err="1">
                <a:effectLst/>
                <a:latin typeface="Times" pitchFamily="2" charset="0"/>
              </a:rPr>
              <a:t>eos</a:t>
            </a:r>
            <a:r>
              <a:rPr lang="fr-FR">
                <a:effectLst/>
                <a:latin typeface="Times" pitchFamily="2" charset="0"/>
              </a:rPr>
              <a:t>, </a:t>
            </a:r>
            <a:r>
              <a:rPr lang="fr-FR" err="1">
                <a:effectLst/>
                <a:latin typeface="Times" pitchFamily="2" charset="0"/>
              </a:rPr>
              <a:t>quos</a:t>
            </a:r>
            <a:r>
              <a:rPr lang="fr-FR">
                <a:effectLst/>
                <a:latin typeface="Times" pitchFamily="2" charset="0"/>
              </a:rPr>
              <a:t> </a:t>
            </a:r>
            <a:r>
              <a:rPr lang="fr-FR" err="1">
                <a:effectLst/>
                <a:latin typeface="Times" pitchFamily="2" charset="0"/>
              </a:rPr>
              <a:t>numquam</a:t>
            </a:r>
            <a:r>
              <a:rPr lang="fr-FR">
                <a:effectLst/>
                <a:latin typeface="Times" pitchFamily="2" charset="0"/>
              </a:rPr>
              <a:t> vidimus, </a:t>
            </a:r>
            <a:r>
              <a:rPr lang="fr-FR" err="1">
                <a:effectLst/>
                <a:latin typeface="Times" pitchFamily="2" charset="0"/>
              </a:rPr>
              <a:t>quodam</a:t>
            </a:r>
            <a:r>
              <a:rPr lang="fr-FR">
                <a:effectLst/>
                <a:latin typeface="Times" pitchFamily="2" charset="0"/>
              </a:rPr>
              <a:t> modo </a:t>
            </a:r>
            <a:r>
              <a:rPr lang="fr-FR" err="1">
                <a:effectLst/>
                <a:latin typeface="Times" pitchFamily="2" charset="0"/>
              </a:rPr>
              <a:t>diligamus</a:t>
            </a:r>
            <a:r>
              <a:rPr lang="fr-FR">
                <a:effectLst/>
                <a:latin typeface="Times" pitchFamily="2" charset="0"/>
              </a:rPr>
              <a:t>. </a:t>
            </a:r>
            <a:r>
              <a:rPr lang="fr-FR" err="1">
                <a:effectLst/>
                <a:latin typeface="Times" pitchFamily="2" charset="0"/>
              </a:rPr>
              <a:t>Quis</a:t>
            </a:r>
            <a:r>
              <a:rPr lang="fr-FR">
                <a:effectLst/>
                <a:latin typeface="Times" pitchFamily="2" charset="0"/>
              </a:rPr>
              <a:t> est qui C. </a:t>
            </a:r>
            <a:r>
              <a:rPr lang="fr-FR" err="1">
                <a:effectLst/>
                <a:latin typeface="Times" pitchFamily="2" charset="0"/>
              </a:rPr>
              <a:t>Fabrici</a:t>
            </a:r>
            <a:r>
              <a:rPr lang="fr-FR">
                <a:effectLst/>
                <a:latin typeface="Times" pitchFamily="2" charset="0"/>
              </a:rPr>
              <a:t>, M'. </a:t>
            </a:r>
            <a:r>
              <a:rPr lang="fr-FR" err="1">
                <a:effectLst/>
                <a:latin typeface="Times" pitchFamily="2" charset="0"/>
              </a:rPr>
              <a:t>Curi</a:t>
            </a:r>
            <a:r>
              <a:rPr lang="fr-FR">
                <a:effectLst/>
                <a:latin typeface="Times" pitchFamily="2" charset="0"/>
              </a:rPr>
              <a:t> non cum </a:t>
            </a:r>
            <a:r>
              <a:rPr lang="fr-FR" err="1">
                <a:effectLst/>
                <a:latin typeface="Times" pitchFamily="2" charset="0"/>
              </a:rPr>
              <a:t>caritate</a:t>
            </a:r>
            <a:r>
              <a:rPr lang="fr-FR">
                <a:effectLst/>
                <a:latin typeface="Times" pitchFamily="2" charset="0"/>
              </a:rPr>
              <a:t> </a:t>
            </a:r>
            <a:r>
              <a:rPr lang="fr-FR" err="1">
                <a:effectLst/>
                <a:latin typeface="Times" pitchFamily="2" charset="0"/>
              </a:rPr>
              <a:t>aliqua</a:t>
            </a:r>
            <a:r>
              <a:rPr lang="fr-FR">
                <a:effectLst/>
                <a:latin typeface="Times" pitchFamily="2" charset="0"/>
              </a:rPr>
              <a:t> </a:t>
            </a:r>
            <a:r>
              <a:rPr lang="fr-FR" err="1">
                <a:effectLst/>
                <a:latin typeface="Times" pitchFamily="2" charset="0"/>
              </a:rPr>
              <a:t>benevola</a:t>
            </a:r>
            <a:r>
              <a:rPr lang="fr-FR">
                <a:effectLst/>
                <a:latin typeface="Times" pitchFamily="2" charset="0"/>
              </a:rPr>
              <a:t> memoriam </a:t>
            </a:r>
            <a:r>
              <a:rPr lang="fr-FR" err="1">
                <a:effectLst/>
                <a:latin typeface="Times" pitchFamily="2" charset="0"/>
              </a:rPr>
              <a:t>usurpet</a:t>
            </a:r>
            <a:r>
              <a:rPr lang="fr-FR">
                <a:effectLst/>
                <a:latin typeface="Times" pitchFamily="2" charset="0"/>
              </a:rPr>
              <a:t>, </a:t>
            </a:r>
            <a:r>
              <a:rPr lang="fr-FR" err="1">
                <a:effectLst/>
                <a:latin typeface="Times" pitchFamily="2" charset="0"/>
              </a:rPr>
              <a:t>quos</a:t>
            </a:r>
            <a:r>
              <a:rPr lang="fr-FR">
                <a:effectLst/>
                <a:latin typeface="Times" pitchFamily="2" charset="0"/>
              </a:rPr>
              <a:t> </a:t>
            </a:r>
            <a:r>
              <a:rPr lang="fr-FR" err="1">
                <a:effectLst/>
                <a:latin typeface="Times" pitchFamily="2" charset="0"/>
              </a:rPr>
              <a:t>numquam</a:t>
            </a:r>
            <a:r>
              <a:rPr lang="fr-FR">
                <a:effectLst/>
                <a:latin typeface="Times" pitchFamily="2" charset="0"/>
              </a:rPr>
              <a:t> </a:t>
            </a:r>
            <a:r>
              <a:rPr lang="fr-FR" err="1">
                <a:effectLst/>
                <a:latin typeface="Times" pitchFamily="2" charset="0"/>
              </a:rPr>
              <a:t>viderit</a:t>
            </a:r>
            <a:r>
              <a:rPr lang="fr-FR">
                <a:effectLst/>
                <a:latin typeface="Times" pitchFamily="2" charset="0"/>
              </a:rPr>
              <a:t>? </a:t>
            </a:r>
            <a:r>
              <a:rPr lang="fr-FR" err="1">
                <a:effectLst/>
                <a:latin typeface="Times" pitchFamily="2" charset="0"/>
              </a:rPr>
              <a:t>quis</a:t>
            </a:r>
            <a:r>
              <a:rPr lang="fr-FR">
                <a:effectLst/>
                <a:latin typeface="Times" pitchFamily="2" charset="0"/>
              </a:rPr>
              <a:t> </a:t>
            </a:r>
            <a:r>
              <a:rPr lang="fr-FR" err="1">
                <a:effectLst/>
                <a:latin typeface="Times" pitchFamily="2" charset="0"/>
              </a:rPr>
              <a:t>autem</a:t>
            </a:r>
            <a:r>
              <a:rPr lang="fr-FR">
                <a:effectLst/>
                <a:latin typeface="Times" pitchFamily="2" charset="0"/>
              </a:rPr>
              <a:t> est, qui </a:t>
            </a:r>
            <a:r>
              <a:rPr lang="fr-FR" err="1">
                <a:effectLst/>
                <a:latin typeface="Times" pitchFamily="2" charset="0"/>
              </a:rPr>
              <a:t>Tarquinium</a:t>
            </a:r>
            <a:r>
              <a:rPr lang="fr-FR">
                <a:effectLst/>
                <a:latin typeface="Times" pitchFamily="2" charset="0"/>
              </a:rPr>
              <a:t> </a:t>
            </a:r>
            <a:r>
              <a:rPr lang="fr-FR" err="1">
                <a:effectLst/>
                <a:latin typeface="Times" pitchFamily="2" charset="0"/>
              </a:rPr>
              <a:t>Superbum</a:t>
            </a:r>
            <a:r>
              <a:rPr lang="fr-FR">
                <a:effectLst/>
                <a:latin typeface="Times" pitchFamily="2" charset="0"/>
              </a:rPr>
              <a:t>, qui </a:t>
            </a:r>
            <a:r>
              <a:rPr lang="fr-FR" err="1">
                <a:effectLst/>
                <a:latin typeface="Times" pitchFamily="2" charset="0"/>
              </a:rPr>
              <a:t>Sp</a:t>
            </a:r>
            <a:r>
              <a:rPr lang="fr-FR">
                <a:effectLst/>
                <a:latin typeface="Times" pitchFamily="2" charset="0"/>
              </a:rPr>
              <a:t>. </a:t>
            </a:r>
            <a:r>
              <a:rPr lang="fr-FR" err="1">
                <a:effectLst/>
                <a:latin typeface="Times" pitchFamily="2" charset="0"/>
              </a:rPr>
              <a:t>Cassium</a:t>
            </a:r>
            <a:r>
              <a:rPr lang="fr-FR">
                <a:effectLst/>
                <a:latin typeface="Times" pitchFamily="2" charset="0"/>
              </a:rPr>
              <a:t>, </a:t>
            </a:r>
            <a:r>
              <a:rPr lang="fr-FR" err="1">
                <a:effectLst/>
                <a:latin typeface="Times" pitchFamily="2" charset="0"/>
              </a:rPr>
              <a:t>Sp</a:t>
            </a:r>
            <a:r>
              <a:rPr lang="fr-FR">
                <a:effectLst/>
                <a:latin typeface="Times" pitchFamily="2" charset="0"/>
              </a:rPr>
              <a:t>. </a:t>
            </a:r>
            <a:r>
              <a:rPr lang="fr-FR" err="1">
                <a:effectLst/>
                <a:latin typeface="Times" pitchFamily="2" charset="0"/>
              </a:rPr>
              <a:t>Maelium</a:t>
            </a:r>
            <a:r>
              <a:rPr lang="fr-FR">
                <a:effectLst/>
                <a:latin typeface="Times" pitchFamily="2" charset="0"/>
              </a:rPr>
              <a:t> non </a:t>
            </a:r>
            <a:r>
              <a:rPr lang="fr-FR" err="1">
                <a:effectLst/>
                <a:latin typeface="Times" pitchFamily="2" charset="0"/>
              </a:rPr>
              <a:t>oderit</a:t>
            </a:r>
            <a:r>
              <a:rPr lang="fr-FR">
                <a:effectLst/>
                <a:latin typeface="Times" pitchFamily="2" charset="0"/>
              </a:rPr>
              <a:t>?</a:t>
            </a:r>
          </a:p>
          <a:p>
            <a:endParaRPr lang="fr-FR">
              <a:effectLst/>
              <a:latin typeface="Times" pitchFamily="2" charset="0"/>
            </a:endParaRPr>
          </a:p>
          <a:p>
            <a:r>
              <a:rPr lang="fr-FR">
                <a:effectLst/>
                <a:latin typeface="Times" pitchFamily="2" charset="0"/>
              </a:rPr>
              <a:t>Sed si </a:t>
            </a:r>
            <a:r>
              <a:rPr lang="fr-FR" err="1">
                <a:effectLst/>
                <a:latin typeface="Times" pitchFamily="2" charset="0"/>
              </a:rPr>
              <a:t>ille</a:t>
            </a:r>
            <a:r>
              <a:rPr lang="fr-FR">
                <a:effectLst/>
                <a:latin typeface="Times" pitchFamily="2" charset="0"/>
              </a:rPr>
              <a:t> </a:t>
            </a:r>
            <a:r>
              <a:rPr lang="fr-FR" err="1">
                <a:effectLst/>
                <a:latin typeface="Times" pitchFamily="2" charset="0"/>
              </a:rPr>
              <a:t>hac</a:t>
            </a:r>
            <a:r>
              <a:rPr lang="fr-FR">
                <a:effectLst/>
                <a:latin typeface="Times" pitchFamily="2" charset="0"/>
              </a:rPr>
              <a:t> </a:t>
            </a:r>
            <a:r>
              <a:rPr lang="fr-FR" err="1">
                <a:effectLst/>
                <a:latin typeface="Times" pitchFamily="2" charset="0"/>
              </a:rPr>
              <a:t>tam</a:t>
            </a:r>
            <a:r>
              <a:rPr lang="fr-FR">
                <a:effectLst/>
                <a:latin typeface="Times" pitchFamily="2" charset="0"/>
              </a:rPr>
              <a:t> </a:t>
            </a:r>
            <a:r>
              <a:rPr lang="fr-FR" err="1">
                <a:effectLst/>
                <a:latin typeface="Times" pitchFamily="2" charset="0"/>
              </a:rPr>
              <a:t>eximia</a:t>
            </a:r>
            <a:r>
              <a:rPr lang="fr-FR">
                <a:effectLst/>
                <a:latin typeface="Times" pitchFamily="2" charset="0"/>
              </a:rPr>
              <a:t> </a:t>
            </a:r>
            <a:r>
              <a:rPr lang="fr-FR" err="1">
                <a:effectLst/>
                <a:latin typeface="Times" pitchFamily="2" charset="0"/>
              </a:rPr>
              <a:t>fortuna</a:t>
            </a:r>
            <a:r>
              <a:rPr lang="fr-FR">
                <a:effectLst/>
                <a:latin typeface="Times" pitchFamily="2" charset="0"/>
              </a:rPr>
              <a:t> </a:t>
            </a:r>
            <a:r>
              <a:rPr lang="fr-FR" err="1">
                <a:effectLst/>
                <a:latin typeface="Times" pitchFamily="2" charset="0"/>
              </a:rPr>
              <a:t>propter</a:t>
            </a:r>
            <a:r>
              <a:rPr lang="fr-FR">
                <a:effectLst/>
                <a:latin typeface="Times" pitchFamily="2" charset="0"/>
              </a:rPr>
              <a:t> </a:t>
            </a:r>
            <a:r>
              <a:rPr lang="fr-FR" err="1">
                <a:effectLst/>
                <a:latin typeface="Times" pitchFamily="2" charset="0"/>
              </a:rPr>
              <a:t>utilitatem</a:t>
            </a:r>
            <a:r>
              <a:rPr lang="fr-FR">
                <a:effectLst/>
                <a:latin typeface="Times" pitchFamily="2" charset="0"/>
              </a:rPr>
              <a:t> </a:t>
            </a:r>
            <a:r>
              <a:rPr lang="fr-FR" err="1">
                <a:effectLst/>
                <a:latin typeface="Times" pitchFamily="2" charset="0"/>
              </a:rPr>
              <a:t>rei</a:t>
            </a:r>
            <a:r>
              <a:rPr lang="fr-FR">
                <a:effectLst/>
                <a:latin typeface="Times" pitchFamily="2" charset="0"/>
              </a:rPr>
              <a:t> </a:t>
            </a:r>
            <a:r>
              <a:rPr lang="fr-FR" err="1">
                <a:effectLst/>
                <a:latin typeface="Times" pitchFamily="2" charset="0"/>
              </a:rPr>
              <a:t>publicae</a:t>
            </a:r>
            <a:r>
              <a:rPr lang="fr-FR">
                <a:effectLst/>
                <a:latin typeface="Times" pitchFamily="2" charset="0"/>
              </a:rPr>
              <a:t> </a:t>
            </a:r>
            <a:r>
              <a:rPr lang="fr-FR" err="1">
                <a:effectLst/>
                <a:latin typeface="Times" pitchFamily="2" charset="0"/>
              </a:rPr>
              <a:t>frui</a:t>
            </a:r>
            <a:r>
              <a:rPr lang="fr-FR">
                <a:effectLst/>
                <a:latin typeface="Times" pitchFamily="2" charset="0"/>
              </a:rPr>
              <a:t> non </a:t>
            </a:r>
            <a:r>
              <a:rPr lang="fr-FR" err="1">
                <a:effectLst/>
                <a:latin typeface="Times" pitchFamily="2" charset="0"/>
              </a:rPr>
              <a:t>properat</a:t>
            </a:r>
            <a:r>
              <a:rPr lang="fr-FR">
                <a:effectLst/>
                <a:latin typeface="Times" pitchFamily="2" charset="0"/>
              </a:rPr>
              <a:t>, ut </a:t>
            </a:r>
            <a:r>
              <a:rPr lang="fr-FR" err="1">
                <a:effectLst/>
                <a:latin typeface="Times" pitchFamily="2" charset="0"/>
              </a:rPr>
              <a:t>omnia</a:t>
            </a:r>
            <a:r>
              <a:rPr lang="fr-FR">
                <a:effectLst/>
                <a:latin typeface="Times" pitchFamily="2" charset="0"/>
              </a:rPr>
              <a:t> </a:t>
            </a:r>
            <a:r>
              <a:rPr lang="fr-FR" err="1">
                <a:effectLst/>
                <a:latin typeface="Times" pitchFamily="2" charset="0"/>
              </a:rPr>
              <a:t>illa</a:t>
            </a:r>
            <a:r>
              <a:rPr lang="fr-FR">
                <a:effectLst/>
                <a:latin typeface="Times" pitchFamily="2" charset="0"/>
              </a:rPr>
              <a:t> </a:t>
            </a:r>
            <a:r>
              <a:rPr lang="fr-FR" err="1">
                <a:effectLst/>
                <a:latin typeface="Times" pitchFamily="2" charset="0"/>
              </a:rPr>
              <a:t>conficiat</a:t>
            </a:r>
            <a:r>
              <a:rPr lang="fr-FR">
                <a:effectLst/>
                <a:latin typeface="Times" pitchFamily="2" charset="0"/>
              </a:rPr>
              <a:t>, quid ego, </a:t>
            </a:r>
            <a:r>
              <a:rPr lang="fr-FR" err="1">
                <a:effectLst/>
                <a:latin typeface="Times" pitchFamily="2" charset="0"/>
              </a:rPr>
              <a:t>senator</a:t>
            </a:r>
            <a:r>
              <a:rPr lang="fr-FR">
                <a:effectLst/>
                <a:latin typeface="Times" pitchFamily="2" charset="0"/>
              </a:rPr>
              <a:t>, </a:t>
            </a:r>
            <a:r>
              <a:rPr lang="fr-FR" err="1">
                <a:effectLst/>
                <a:latin typeface="Times" pitchFamily="2" charset="0"/>
              </a:rPr>
              <a:t>facere</a:t>
            </a:r>
            <a:r>
              <a:rPr lang="fr-FR">
                <a:effectLst/>
                <a:latin typeface="Times" pitchFamily="2" charset="0"/>
              </a:rPr>
              <a:t> </a:t>
            </a:r>
            <a:r>
              <a:rPr lang="fr-FR" err="1">
                <a:effectLst/>
                <a:latin typeface="Times" pitchFamily="2" charset="0"/>
              </a:rPr>
              <a:t>debeo</a:t>
            </a:r>
            <a:r>
              <a:rPr lang="fr-FR">
                <a:effectLst/>
                <a:latin typeface="Times" pitchFamily="2" charset="0"/>
              </a:rPr>
              <a:t>, quem, </a:t>
            </a:r>
            <a:r>
              <a:rPr lang="fr-FR" err="1">
                <a:effectLst/>
                <a:latin typeface="Times" pitchFamily="2" charset="0"/>
              </a:rPr>
              <a:t>etiamsi</a:t>
            </a:r>
            <a:r>
              <a:rPr lang="fr-FR">
                <a:effectLst/>
                <a:latin typeface="Times" pitchFamily="2" charset="0"/>
              </a:rPr>
              <a:t> </a:t>
            </a:r>
            <a:r>
              <a:rPr lang="fr-FR" err="1">
                <a:effectLst/>
                <a:latin typeface="Times" pitchFamily="2" charset="0"/>
              </a:rPr>
              <a:t>ille</a:t>
            </a:r>
            <a:r>
              <a:rPr lang="fr-FR">
                <a:effectLst/>
                <a:latin typeface="Times" pitchFamily="2" charset="0"/>
              </a:rPr>
              <a:t> </a:t>
            </a:r>
            <a:r>
              <a:rPr lang="fr-FR" err="1">
                <a:effectLst/>
                <a:latin typeface="Times" pitchFamily="2" charset="0"/>
              </a:rPr>
              <a:t>aliud</a:t>
            </a:r>
            <a:r>
              <a:rPr lang="fr-FR">
                <a:effectLst/>
                <a:latin typeface="Times" pitchFamily="2" charset="0"/>
              </a:rPr>
              <a:t> </a:t>
            </a:r>
            <a:r>
              <a:rPr lang="fr-FR" err="1">
                <a:effectLst/>
                <a:latin typeface="Times" pitchFamily="2" charset="0"/>
              </a:rPr>
              <a:t>vellet</a:t>
            </a:r>
            <a:r>
              <a:rPr lang="fr-FR">
                <a:effectLst/>
                <a:latin typeface="Times" pitchFamily="2" charset="0"/>
              </a:rPr>
              <a:t>, </a:t>
            </a:r>
            <a:r>
              <a:rPr lang="fr-FR" err="1">
                <a:effectLst/>
                <a:latin typeface="Times" pitchFamily="2" charset="0"/>
              </a:rPr>
              <a:t>rei</a:t>
            </a:r>
            <a:r>
              <a:rPr lang="fr-FR">
                <a:effectLst/>
                <a:latin typeface="Times" pitchFamily="2" charset="0"/>
              </a:rPr>
              <a:t> </a:t>
            </a:r>
            <a:r>
              <a:rPr lang="fr-FR" err="1">
                <a:effectLst/>
                <a:latin typeface="Times" pitchFamily="2" charset="0"/>
              </a:rPr>
              <a:t>publicae</a:t>
            </a:r>
            <a:r>
              <a:rPr lang="fr-FR">
                <a:effectLst/>
                <a:latin typeface="Times" pitchFamily="2" charset="0"/>
              </a:rPr>
              <a:t> </a:t>
            </a:r>
            <a:r>
              <a:rPr lang="fr-FR" err="1">
                <a:effectLst/>
                <a:latin typeface="Times" pitchFamily="2" charset="0"/>
              </a:rPr>
              <a:t>consulere</a:t>
            </a:r>
            <a:r>
              <a:rPr lang="fr-FR">
                <a:effectLst/>
                <a:latin typeface="Times" pitchFamily="2" charset="0"/>
              </a:rPr>
              <a:t> </a:t>
            </a:r>
            <a:r>
              <a:rPr lang="fr-FR" err="1">
                <a:effectLst/>
                <a:latin typeface="Times" pitchFamily="2" charset="0"/>
              </a:rPr>
              <a:t>oporteret</a:t>
            </a:r>
            <a:r>
              <a:rPr lang="fr-FR">
                <a:effectLst/>
                <a:latin typeface="Times" pitchFamily="2" charset="0"/>
              </a:rPr>
              <a:t>?</a:t>
            </a:r>
          </a:p>
        </p:txBody>
      </p:sp>
      <p:cxnSp>
        <p:nvCxnSpPr>
          <p:cNvPr id="10" name="Connecteur droit 9">
            <a:extLst>
              <a:ext uri="{FF2B5EF4-FFF2-40B4-BE49-F238E27FC236}">
                <a16:creationId xmlns:a16="http://schemas.microsoft.com/office/drawing/2014/main" id="{8BF2B802-0A81-644C-991C-34CD6A7EA32A}"/>
              </a:ext>
            </a:extLst>
          </p:cNvPr>
          <p:cNvCxnSpPr/>
          <p:nvPr userDrawn="1"/>
        </p:nvCxnSpPr>
        <p:spPr>
          <a:xfrm>
            <a:off x="839787" y="1873442"/>
            <a:ext cx="4537756"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7" name="Image 6">
            <a:extLst>
              <a:ext uri="{FF2B5EF4-FFF2-40B4-BE49-F238E27FC236}">
                <a16:creationId xmlns:a16="http://schemas.microsoft.com/office/drawing/2014/main" id="{6DA37A3B-46ED-DA46-958D-6C947FA58B25}"/>
              </a:ext>
            </a:extLst>
          </p:cNvPr>
          <p:cNvPicPr>
            <a:picLocks noChangeAspect="1"/>
          </p:cNvPicPr>
          <p:nvPr userDrawn="1"/>
        </p:nvPicPr>
        <p:blipFill>
          <a:blip r:embed="rId2"/>
          <a:stretch>
            <a:fillRect/>
          </a:stretch>
        </p:blipFill>
        <p:spPr>
          <a:xfrm>
            <a:off x="10782097" y="634738"/>
            <a:ext cx="671396" cy="1218203"/>
          </a:xfrm>
          <a:prstGeom prst="rect">
            <a:avLst/>
          </a:prstGeom>
        </p:spPr>
      </p:pic>
      <p:pic>
        <p:nvPicPr>
          <p:cNvPr id="12" name="Image 11">
            <a:extLst>
              <a:ext uri="{FF2B5EF4-FFF2-40B4-BE49-F238E27FC236}">
                <a16:creationId xmlns:a16="http://schemas.microsoft.com/office/drawing/2014/main" id="{36BD37A7-1746-7E43-A640-34F8EE5A7816}"/>
              </a:ext>
            </a:extLst>
          </p:cNvPr>
          <p:cNvPicPr>
            <a:picLocks noChangeAspect="1"/>
          </p:cNvPicPr>
          <p:nvPr userDrawn="1"/>
        </p:nvPicPr>
        <p:blipFill>
          <a:blip r:embed="rId2"/>
          <a:stretch>
            <a:fillRect/>
          </a:stretch>
        </p:blipFill>
        <p:spPr>
          <a:xfrm rot="16200000">
            <a:off x="10213548" y="590021"/>
            <a:ext cx="370030" cy="671395"/>
          </a:xfrm>
          <a:prstGeom prst="rect">
            <a:avLst/>
          </a:prstGeom>
        </p:spPr>
      </p:pic>
      <p:sp>
        <p:nvSpPr>
          <p:cNvPr id="13" name="Titre 1">
            <a:extLst>
              <a:ext uri="{FF2B5EF4-FFF2-40B4-BE49-F238E27FC236}">
                <a16:creationId xmlns:a16="http://schemas.microsoft.com/office/drawing/2014/main" id="{94068393-6057-7441-BA77-2ABA3C6EAC2D}"/>
              </a:ext>
            </a:extLst>
          </p:cNvPr>
          <p:cNvSpPr>
            <a:spLocks noGrp="1"/>
          </p:cNvSpPr>
          <p:nvPr>
            <p:ph type="title" hasCustomPrompt="1"/>
          </p:nvPr>
        </p:nvSpPr>
        <p:spPr>
          <a:xfrm>
            <a:off x="839788" y="1079579"/>
            <a:ext cx="3932237" cy="740229"/>
          </a:xfrm>
          <a:prstGeom prst="rect">
            <a:avLst/>
          </a:prstGeom>
        </p:spPr>
        <p:txBody>
          <a:bodyPr anchor="b"/>
          <a:lstStyle>
            <a:lvl1pPr>
              <a:defRPr sz="2400" b="0">
                <a:solidFill>
                  <a:srgbClr val="00959A"/>
                </a:solidFill>
                <a:latin typeface="+mj-lt"/>
              </a:defRPr>
            </a:lvl1pPr>
          </a:lstStyle>
          <a:p>
            <a:r>
              <a:rPr lang="fr-FR"/>
              <a:t>Titre unique</a:t>
            </a:r>
          </a:p>
        </p:txBody>
      </p:sp>
      <p:pic>
        <p:nvPicPr>
          <p:cNvPr id="8" name="Image 7">
            <a:extLst>
              <a:ext uri="{FF2B5EF4-FFF2-40B4-BE49-F238E27FC236}">
                <a16:creationId xmlns:a16="http://schemas.microsoft.com/office/drawing/2014/main" id="{ED96489C-ACD1-E244-BE67-15A2DFC3C6F4}"/>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3" y="5737531"/>
            <a:ext cx="908237" cy="971939"/>
          </a:xfrm>
          <a:prstGeom prst="rect">
            <a:avLst/>
          </a:prstGeom>
        </p:spPr>
      </p:pic>
    </p:spTree>
    <p:extLst>
      <p:ext uri="{BB962C8B-B14F-4D97-AF65-F5344CB8AC3E}">
        <p14:creationId xmlns:p14="http://schemas.microsoft.com/office/powerpoint/2010/main" val="29511713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age contenu 2">
    <p:spTree>
      <p:nvGrpSpPr>
        <p:cNvPr id="1" name=""/>
        <p:cNvGrpSpPr/>
        <p:nvPr/>
      </p:nvGrpSpPr>
      <p:grpSpPr>
        <a:xfrm>
          <a:off x="0" y="0"/>
          <a:ext cx="0" cy="0"/>
          <a:chOff x="0" y="0"/>
          <a:chExt cx="0" cy="0"/>
        </a:xfrm>
      </p:grpSpPr>
      <p:sp>
        <p:nvSpPr>
          <p:cNvPr id="14" name="Espace réservé du texte 13">
            <a:extLst>
              <a:ext uri="{FF2B5EF4-FFF2-40B4-BE49-F238E27FC236}">
                <a16:creationId xmlns:a16="http://schemas.microsoft.com/office/drawing/2014/main" id="{F9B18C37-71A5-3F40-ABA0-8AF7CB028CE4}"/>
              </a:ext>
            </a:extLst>
          </p:cNvPr>
          <p:cNvSpPr>
            <a:spLocks noGrp="1"/>
          </p:cNvSpPr>
          <p:nvPr>
            <p:ph type="body" sz="quarter" idx="10"/>
          </p:nvPr>
        </p:nvSpPr>
        <p:spPr>
          <a:xfrm>
            <a:off x="8043181" y="2318545"/>
            <a:ext cx="3416400" cy="2220913"/>
          </a:xfrm>
          <a:prstGeom prst="rect">
            <a:avLst/>
          </a:prstGeom>
          <a:solidFill>
            <a:srgbClr val="E4E2D9"/>
          </a:solidFill>
          <a:ln>
            <a:noFill/>
          </a:ln>
        </p:spPr>
        <p:txBody>
          <a:bodyPr lIns="144000" tIns="360000" rIns="144000" bIns="144000"/>
          <a:lstStyle>
            <a:lvl1pPr marL="0" indent="0">
              <a:buNone/>
              <a:defRPr sz="1200" b="1" i="0">
                <a:solidFill>
                  <a:schemeClr val="accent6"/>
                </a:solidFill>
                <a:latin typeface="Times" pitchFamily="2" charset="0"/>
              </a:defRPr>
            </a:lvl1pPr>
          </a:lstStyle>
          <a:p>
            <a:pPr lvl="0"/>
            <a:r>
              <a:rPr lang="fr-FR"/>
              <a:t>Cliquez pour modifier les styles du texte du masque</a:t>
            </a:r>
          </a:p>
        </p:txBody>
      </p:sp>
      <p:sp>
        <p:nvSpPr>
          <p:cNvPr id="2" name="Titre 1">
            <a:extLst>
              <a:ext uri="{FF2B5EF4-FFF2-40B4-BE49-F238E27FC236}">
                <a16:creationId xmlns:a16="http://schemas.microsoft.com/office/drawing/2014/main" id="{7EF6115F-D13A-B540-9305-3DE41D9E54ED}"/>
              </a:ext>
            </a:extLst>
          </p:cNvPr>
          <p:cNvSpPr>
            <a:spLocks noGrp="1"/>
          </p:cNvSpPr>
          <p:nvPr>
            <p:ph type="title" hasCustomPrompt="1"/>
          </p:nvPr>
        </p:nvSpPr>
        <p:spPr>
          <a:xfrm>
            <a:off x="839788" y="552806"/>
            <a:ext cx="3932237" cy="740229"/>
          </a:xfrm>
          <a:prstGeom prst="rect">
            <a:avLst/>
          </a:prstGeom>
        </p:spPr>
        <p:txBody>
          <a:bodyPr anchor="b"/>
          <a:lstStyle>
            <a:lvl1pPr>
              <a:defRPr sz="2400" b="0">
                <a:solidFill>
                  <a:srgbClr val="00959A"/>
                </a:solidFill>
                <a:latin typeface="+mj-lt"/>
              </a:defRPr>
            </a:lvl1pPr>
          </a:lstStyle>
          <a:p>
            <a:r>
              <a:rPr lang="fr-FR"/>
              <a:t>Titre 1</a:t>
            </a:r>
          </a:p>
        </p:txBody>
      </p:sp>
      <p:sp>
        <p:nvSpPr>
          <p:cNvPr id="4" name="Espace réservé du texte 3">
            <a:extLst>
              <a:ext uri="{FF2B5EF4-FFF2-40B4-BE49-F238E27FC236}">
                <a16:creationId xmlns:a16="http://schemas.microsoft.com/office/drawing/2014/main" id="{D1EAF6FD-D631-F047-8727-6B368A69E629}"/>
              </a:ext>
            </a:extLst>
          </p:cNvPr>
          <p:cNvSpPr>
            <a:spLocks noGrp="1"/>
          </p:cNvSpPr>
          <p:nvPr>
            <p:ph type="body" sz="half" idx="2" hasCustomPrompt="1"/>
          </p:nvPr>
        </p:nvSpPr>
        <p:spPr>
          <a:xfrm>
            <a:off x="839787" y="2057400"/>
            <a:ext cx="6366556" cy="4343400"/>
          </a:xfrm>
          <a:prstGeom prst="rect">
            <a:avLst/>
          </a:prstGeom>
        </p:spPr>
        <p:txBody>
          <a:bodyPr/>
          <a:lstStyle>
            <a:lvl1pPr marL="0" indent="0">
              <a:buNone/>
              <a:defRPr sz="1200" b="0">
                <a:latin typeface="Times" pitchFamily="2"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fr-FR">
                <a:effectLst/>
                <a:latin typeface="Times" pitchFamily="2" charset="0"/>
              </a:rPr>
              <a:t>Et </a:t>
            </a:r>
            <a:r>
              <a:rPr lang="fr-FR" err="1">
                <a:effectLst/>
                <a:latin typeface="Times" pitchFamily="2" charset="0"/>
              </a:rPr>
              <a:t>interdum</a:t>
            </a:r>
            <a:r>
              <a:rPr lang="fr-FR">
                <a:effectLst/>
                <a:latin typeface="Times" pitchFamily="2" charset="0"/>
              </a:rPr>
              <a:t> </a:t>
            </a:r>
            <a:r>
              <a:rPr lang="fr-FR" err="1">
                <a:effectLst/>
                <a:latin typeface="Times" pitchFamily="2" charset="0"/>
              </a:rPr>
              <a:t>acciderat</a:t>
            </a:r>
            <a:r>
              <a:rPr lang="fr-FR">
                <a:effectLst/>
                <a:latin typeface="Times" pitchFamily="2" charset="0"/>
              </a:rPr>
              <a:t>, ut </a:t>
            </a:r>
            <a:r>
              <a:rPr lang="fr-FR" err="1">
                <a:effectLst/>
                <a:latin typeface="Times" pitchFamily="2" charset="0"/>
              </a:rPr>
              <a:t>siquid</a:t>
            </a:r>
            <a:r>
              <a:rPr lang="fr-FR">
                <a:effectLst/>
                <a:latin typeface="Times" pitchFamily="2" charset="0"/>
              </a:rPr>
              <a:t> in </a:t>
            </a:r>
            <a:r>
              <a:rPr lang="fr-FR" err="1">
                <a:effectLst/>
                <a:latin typeface="Times" pitchFamily="2" charset="0"/>
              </a:rPr>
              <a:t>penetrali</a:t>
            </a:r>
            <a:r>
              <a:rPr lang="fr-FR">
                <a:effectLst/>
                <a:latin typeface="Times" pitchFamily="2" charset="0"/>
              </a:rPr>
              <a:t> </a:t>
            </a:r>
            <a:r>
              <a:rPr lang="fr-FR" err="1">
                <a:effectLst/>
                <a:latin typeface="Times" pitchFamily="2" charset="0"/>
              </a:rPr>
              <a:t>secreto</a:t>
            </a:r>
            <a:r>
              <a:rPr lang="fr-FR">
                <a:effectLst/>
                <a:latin typeface="Times" pitchFamily="2" charset="0"/>
              </a:rPr>
              <a:t> </a:t>
            </a:r>
            <a:r>
              <a:rPr lang="fr-FR" err="1">
                <a:effectLst/>
                <a:latin typeface="Times" pitchFamily="2" charset="0"/>
              </a:rPr>
              <a:t>nullo</a:t>
            </a:r>
            <a:r>
              <a:rPr lang="fr-FR">
                <a:effectLst/>
                <a:latin typeface="Times" pitchFamily="2" charset="0"/>
              </a:rPr>
              <a:t> </a:t>
            </a:r>
            <a:r>
              <a:rPr lang="fr-FR" err="1">
                <a:effectLst/>
                <a:latin typeface="Times" pitchFamily="2" charset="0"/>
              </a:rPr>
              <a:t>citerioris</a:t>
            </a:r>
            <a:r>
              <a:rPr lang="fr-FR">
                <a:effectLst/>
                <a:latin typeface="Times" pitchFamily="2" charset="0"/>
              </a:rPr>
              <a:t> vitae </a:t>
            </a:r>
            <a:r>
              <a:rPr lang="fr-FR" err="1">
                <a:effectLst/>
                <a:latin typeface="Times" pitchFamily="2" charset="0"/>
              </a:rPr>
              <a:t>ministro</a:t>
            </a:r>
            <a:r>
              <a:rPr lang="fr-FR">
                <a:effectLst/>
                <a:latin typeface="Times" pitchFamily="2" charset="0"/>
              </a:rPr>
              <a:t> </a:t>
            </a:r>
            <a:r>
              <a:rPr lang="fr-FR" err="1">
                <a:effectLst/>
                <a:latin typeface="Times" pitchFamily="2" charset="0"/>
              </a:rPr>
              <a:t>praesente</a:t>
            </a:r>
            <a:r>
              <a:rPr lang="fr-FR">
                <a:effectLst/>
                <a:latin typeface="Times" pitchFamily="2" charset="0"/>
              </a:rPr>
              <a:t> paterfamilias </a:t>
            </a:r>
            <a:r>
              <a:rPr lang="fr-FR" err="1">
                <a:effectLst/>
                <a:latin typeface="Times" pitchFamily="2" charset="0"/>
              </a:rPr>
              <a:t>uxori</a:t>
            </a:r>
            <a:r>
              <a:rPr lang="fr-FR">
                <a:effectLst/>
                <a:latin typeface="Times" pitchFamily="2" charset="0"/>
              </a:rPr>
              <a:t> </a:t>
            </a:r>
            <a:r>
              <a:rPr lang="fr-FR" err="1">
                <a:effectLst/>
                <a:latin typeface="Times" pitchFamily="2" charset="0"/>
              </a:rPr>
              <a:t>susurrasset</a:t>
            </a:r>
            <a:r>
              <a:rPr lang="fr-FR">
                <a:effectLst/>
                <a:latin typeface="Times" pitchFamily="2" charset="0"/>
              </a:rPr>
              <a:t> in </a:t>
            </a:r>
            <a:r>
              <a:rPr lang="fr-FR" err="1">
                <a:effectLst/>
                <a:latin typeface="Times" pitchFamily="2" charset="0"/>
              </a:rPr>
              <a:t>aurem</a:t>
            </a:r>
            <a:r>
              <a:rPr lang="fr-FR">
                <a:effectLst/>
                <a:latin typeface="Times" pitchFamily="2" charset="0"/>
              </a:rPr>
              <a:t>, </a:t>
            </a:r>
            <a:r>
              <a:rPr lang="fr-FR" err="1">
                <a:effectLst/>
                <a:latin typeface="Times" pitchFamily="2" charset="0"/>
              </a:rPr>
              <a:t>velut</a:t>
            </a:r>
            <a:r>
              <a:rPr lang="fr-FR">
                <a:effectLst/>
                <a:latin typeface="Times" pitchFamily="2" charset="0"/>
              </a:rPr>
              <a:t> </a:t>
            </a:r>
            <a:r>
              <a:rPr lang="fr-FR" err="1">
                <a:effectLst/>
                <a:latin typeface="Times" pitchFamily="2" charset="0"/>
              </a:rPr>
              <a:t>Amphiarao</a:t>
            </a:r>
            <a:r>
              <a:rPr lang="fr-FR">
                <a:effectLst/>
                <a:latin typeface="Times" pitchFamily="2" charset="0"/>
              </a:rPr>
              <a:t> </a:t>
            </a:r>
            <a:r>
              <a:rPr lang="fr-FR" err="1">
                <a:effectLst/>
                <a:latin typeface="Times" pitchFamily="2" charset="0"/>
              </a:rPr>
              <a:t>referente</a:t>
            </a:r>
            <a:r>
              <a:rPr lang="fr-FR">
                <a:effectLst/>
                <a:latin typeface="Times" pitchFamily="2" charset="0"/>
              </a:rPr>
              <a:t> </a:t>
            </a:r>
            <a:r>
              <a:rPr lang="fr-FR" err="1">
                <a:effectLst/>
                <a:latin typeface="Times" pitchFamily="2" charset="0"/>
              </a:rPr>
              <a:t>aut</a:t>
            </a:r>
            <a:r>
              <a:rPr lang="fr-FR">
                <a:effectLst/>
                <a:latin typeface="Times" pitchFamily="2" charset="0"/>
              </a:rPr>
              <a:t> Marcio, </a:t>
            </a:r>
            <a:r>
              <a:rPr lang="fr-FR" err="1">
                <a:effectLst/>
                <a:latin typeface="Times" pitchFamily="2" charset="0"/>
              </a:rPr>
              <a:t>quondam</a:t>
            </a:r>
            <a:r>
              <a:rPr lang="fr-FR">
                <a:effectLst/>
                <a:latin typeface="Times" pitchFamily="2" charset="0"/>
              </a:rPr>
              <a:t> </a:t>
            </a:r>
            <a:r>
              <a:rPr lang="fr-FR" err="1">
                <a:effectLst/>
                <a:latin typeface="Times" pitchFamily="2" charset="0"/>
              </a:rPr>
              <a:t>vatibus</a:t>
            </a:r>
            <a:r>
              <a:rPr lang="fr-FR">
                <a:effectLst/>
                <a:latin typeface="Times" pitchFamily="2" charset="0"/>
              </a:rPr>
              <a:t> </a:t>
            </a:r>
            <a:r>
              <a:rPr lang="fr-FR" err="1">
                <a:effectLst/>
                <a:latin typeface="Times" pitchFamily="2" charset="0"/>
              </a:rPr>
              <a:t>inclitis</a:t>
            </a:r>
            <a:r>
              <a:rPr lang="fr-FR">
                <a:effectLst/>
                <a:latin typeface="Times" pitchFamily="2" charset="0"/>
              </a:rPr>
              <a:t>, </a:t>
            </a:r>
            <a:r>
              <a:rPr lang="fr-FR" err="1">
                <a:effectLst/>
                <a:latin typeface="Times" pitchFamily="2" charset="0"/>
              </a:rPr>
              <a:t>postridie</a:t>
            </a:r>
            <a:r>
              <a:rPr lang="fr-FR">
                <a:effectLst/>
                <a:latin typeface="Times" pitchFamily="2" charset="0"/>
              </a:rPr>
              <a:t> </a:t>
            </a:r>
            <a:r>
              <a:rPr lang="fr-FR" err="1">
                <a:effectLst/>
                <a:latin typeface="Times" pitchFamily="2" charset="0"/>
              </a:rPr>
              <a:t>disceret</a:t>
            </a:r>
            <a:r>
              <a:rPr lang="fr-FR">
                <a:effectLst/>
                <a:latin typeface="Times" pitchFamily="2" charset="0"/>
              </a:rPr>
              <a:t> imperator. </a:t>
            </a:r>
            <a:r>
              <a:rPr lang="fr-FR" err="1">
                <a:effectLst/>
                <a:latin typeface="Times" pitchFamily="2" charset="0"/>
              </a:rPr>
              <a:t>ideoque</a:t>
            </a:r>
            <a:r>
              <a:rPr lang="fr-FR">
                <a:effectLst/>
                <a:latin typeface="Times" pitchFamily="2" charset="0"/>
              </a:rPr>
              <a:t> </a:t>
            </a:r>
            <a:r>
              <a:rPr lang="fr-FR" err="1">
                <a:effectLst/>
                <a:latin typeface="Times" pitchFamily="2" charset="0"/>
              </a:rPr>
              <a:t>etiam</a:t>
            </a:r>
            <a:r>
              <a:rPr lang="fr-FR">
                <a:effectLst/>
                <a:latin typeface="Times" pitchFamily="2" charset="0"/>
              </a:rPr>
              <a:t> </a:t>
            </a:r>
            <a:r>
              <a:rPr lang="fr-FR" err="1">
                <a:effectLst/>
                <a:latin typeface="Times" pitchFamily="2" charset="0"/>
              </a:rPr>
              <a:t>parietes</a:t>
            </a:r>
            <a:r>
              <a:rPr lang="fr-FR">
                <a:effectLst/>
                <a:latin typeface="Times" pitchFamily="2" charset="0"/>
              </a:rPr>
              <a:t> </a:t>
            </a:r>
            <a:r>
              <a:rPr lang="fr-FR" err="1">
                <a:effectLst/>
                <a:latin typeface="Times" pitchFamily="2" charset="0"/>
              </a:rPr>
              <a:t>arcanorum</a:t>
            </a:r>
            <a:r>
              <a:rPr lang="fr-FR">
                <a:effectLst/>
                <a:latin typeface="Times" pitchFamily="2" charset="0"/>
              </a:rPr>
              <a:t> soli </a:t>
            </a:r>
            <a:r>
              <a:rPr lang="fr-FR" err="1">
                <a:effectLst/>
                <a:latin typeface="Times" pitchFamily="2" charset="0"/>
              </a:rPr>
              <a:t>conscii</a:t>
            </a:r>
            <a:r>
              <a:rPr lang="fr-FR">
                <a:effectLst/>
                <a:latin typeface="Times" pitchFamily="2" charset="0"/>
              </a:rPr>
              <a:t> </a:t>
            </a:r>
            <a:r>
              <a:rPr lang="fr-FR" err="1">
                <a:effectLst/>
                <a:latin typeface="Times" pitchFamily="2" charset="0"/>
              </a:rPr>
              <a:t>timebantur</a:t>
            </a:r>
            <a:r>
              <a:rPr lang="fr-FR">
                <a:effectLst/>
                <a:latin typeface="Times" pitchFamily="2" charset="0"/>
              </a:rPr>
              <a:t>.</a:t>
            </a:r>
          </a:p>
          <a:p>
            <a:endParaRPr lang="fr-FR">
              <a:effectLst/>
              <a:latin typeface="Times" pitchFamily="2" charset="0"/>
            </a:endParaRPr>
          </a:p>
          <a:p>
            <a:r>
              <a:rPr lang="fr-FR">
                <a:effectLst/>
                <a:latin typeface="Times" pitchFamily="2" charset="0"/>
              </a:rPr>
              <a:t>Nihil est </a:t>
            </a:r>
            <a:r>
              <a:rPr lang="fr-FR" err="1">
                <a:effectLst/>
                <a:latin typeface="Times" pitchFamily="2" charset="0"/>
              </a:rPr>
              <a:t>enim</a:t>
            </a:r>
            <a:r>
              <a:rPr lang="fr-FR">
                <a:effectLst/>
                <a:latin typeface="Times" pitchFamily="2" charset="0"/>
              </a:rPr>
              <a:t> </a:t>
            </a:r>
            <a:r>
              <a:rPr lang="fr-FR" err="1">
                <a:effectLst/>
                <a:latin typeface="Times" pitchFamily="2" charset="0"/>
              </a:rPr>
              <a:t>virtute</a:t>
            </a:r>
            <a:r>
              <a:rPr lang="fr-FR">
                <a:effectLst/>
                <a:latin typeface="Times" pitchFamily="2" charset="0"/>
              </a:rPr>
              <a:t> </a:t>
            </a:r>
            <a:r>
              <a:rPr lang="fr-FR" err="1">
                <a:effectLst/>
                <a:latin typeface="Times" pitchFamily="2" charset="0"/>
              </a:rPr>
              <a:t>amabilius</a:t>
            </a:r>
            <a:r>
              <a:rPr lang="fr-FR">
                <a:effectLst/>
                <a:latin typeface="Times" pitchFamily="2" charset="0"/>
              </a:rPr>
              <a:t>, nihil quod </a:t>
            </a:r>
            <a:r>
              <a:rPr lang="fr-FR" err="1">
                <a:effectLst/>
                <a:latin typeface="Times" pitchFamily="2" charset="0"/>
              </a:rPr>
              <a:t>magis</a:t>
            </a:r>
            <a:r>
              <a:rPr lang="fr-FR">
                <a:effectLst/>
                <a:latin typeface="Times" pitchFamily="2" charset="0"/>
              </a:rPr>
              <a:t> </a:t>
            </a:r>
            <a:r>
              <a:rPr lang="fr-FR" err="1">
                <a:effectLst/>
                <a:latin typeface="Times" pitchFamily="2" charset="0"/>
              </a:rPr>
              <a:t>adliciat</a:t>
            </a:r>
            <a:r>
              <a:rPr lang="fr-FR">
                <a:effectLst/>
                <a:latin typeface="Times" pitchFamily="2" charset="0"/>
              </a:rPr>
              <a:t> ad </a:t>
            </a:r>
            <a:r>
              <a:rPr lang="fr-FR" err="1">
                <a:effectLst/>
                <a:latin typeface="Times" pitchFamily="2" charset="0"/>
              </a:rPr>
              <a:t>diligendum</a:t>
            </a:r>
            <a:r>
              <a:rPr lang="fr-FR">
                <a:effectLst/>
                <a:latin typeface="Times" pitchFamily="2" charset="0"/>
              </a:rPr>
              <a:t>, </a:t>
            </a:r>
            <a:r>
              <a:rPr lang="fr-FR" err="1">
                <a:effectLst/>
                <a:latin typeface="Times" pitchFamily="2" charset="0"/>
              </a:rPr>
              <a:t>quippe</a:t>
            </a:r>
            <a:r>
              <a:rPr lang="fr-FR">
                <a:effectLst/>
                <a:latin typeface="Times" pitchFamily="2" charset="0"/>
              </a:rPr>
              <a:t> cum </a:t>
            </a:r>
            <a:r>
              <a:rPr lang="fr-FR" err="1">
                <a:effectLst/>
                <a:latin typeface="Times" pitchFamily="2" charset="0"/>
              </a:rPr>
              <a:t>propter</a:t>
            </a:r>
            <a:r>
              <a:rPr lang="fr-FR">
                <a:effectLst/>
                <a:latin typeface="Times" pitchFamily="2" charset="0"/>
              </a:rPr>
              <a:t> </a:t>
            </a:r>
            <a:r>
              <a:rPr lang="fr-FR" err="1">
                <a:effectLst/>
                <a:latin typeface="Times" pitchFamily="2" charset="0"/>
              </a:rPr>
              <a:t>virtutem</a:t>
            </a:r>
            <a:r>
              <a:rPr lang="fr-FR">
                <a:effectLst/>
                <a:latin typeface="Times" pitchFamily="2" charset="0"/>
              </a:rPr>
              <a:t> et </a:t>
            </a:r>
            <a:r>
              <a:rPr lang="fr-FR" err="1">
                <a:effectLst/>
                <a:latin typeface="Times" pitchFamily="2" charset="0"/>
              </a:rPr>
              <a:t>probitatem</a:t>
            </a:r>
            <a:r>
              <a:rPr lang="fr-FR">
                <a:effectLst/>
                <a:latin typeface="Times" pitchFamily="2" charset="0"/>
              </a:rPr>
              <a:t> </a:t>
            </a:r>
            <a:r>
              <a:rPr lang="fr-FR" err="1">
                <a:effectLst/>
                <a:latin typeface="Times" pitchFamily="2" charset="0"/>
              </a:rPr>
              <a:t>etiam</a:t>
            </a:r>
            <a:r>
              <a:rPr lang="fr-FR">
                <a:effectLst/>
                <a:latin typeface="Times" pitchFamily="2" charset="0"/>
              </a:rPr>
              <a:t> </a:t>
            </a:r>
            <a:r>
              <a:rPr lang="fr-FR" err="1">
                <a:effectLst/>
                <a:latin typeface="Times" pitchFamily="2" charset="0"/>
              </a:rPr>
              <a:t>eos</a:t>
            </a:r>
            <a:r>
              <a:rPr lang="fr-FR">
                <a:effectLst/>
                <a:latin typeface="Times" pitchFamily="2" charset="0"/>
              </a:rPr>
              <a:t>, </a:t>
            </a:r>
            <a:r>
              <a:rPr lang="fr-FR" err="1">
                <a:effectLst/>
                <a:latin typeface="Times" pitchFamily="2" charset="0"/>
              </a:rPr>
              <a:t>quos</a:t>
            </a:r>
            <a:r>
              <a:rPr lang="fr-FR">
                <a:effectLst/>
                <a:latin typeface="Times" pitchFamily="2" charset="0"/>
              </a:rPr>
              <a:t> </a:t>
            </a:r>
            <a:r>
              <a:rPr lang="fr-FR" err="1">
                <a:effectLst/>
                <a:latin typeface="Times" pitchFamily="2" charset="0"/>
              </a:rPr>
              <a:t>numquam</a:t>
            </a:r>
            <a:r>
              <a:rPr lang="fr-FR">
                <a:effectLst/>
                <a:latin typeface="Times" pitchFamily="2" charset="0"/>
              </a:rPr>
              <a:t> vidimus, </a:t>
            </a:r>
            <a:r>
              <a:rPr lang="fr-FR" err="1">
                <a:effectLst/>
                <a:latin typeface="Times" pitchFamily="2" charset="0"/>
              </a:rPr>
              <a:t>quodam</a:t>
            </a:r>
            <a:r>
              <a:rPr lang="fr-FR">
                <a:effectLst/>
                <a:latin typeface="Times" pitchFamily="2" charset="0"/>
              </a:rPr>
              <a:t> modo </a:t>
            </a:r>
            <a:r>
              <a:rPr lang="fr-FR" err="1">
                <a:effectLst/>
                <a:latin typeface="Times" pitchFamily="2" charset="0"/>
              </a:rPr>
              <a:t>diligamus</a:t>
            </a:r>
            <a:r>
              <a:rPr lang="fr-FR">
                <a:effectLst/>
                <a:latin typeface="Times" pitchFamily="2" charset="0"/>
              </a:rPr>
              <a:t>. </a:t>
            </a:r>
            <a:r>
              <a:rPr lang="fr-FR" err="1">
                <a:effectLst/>
                <a:latin typeface="Times" pitchFamily="2" charset="0"/>
              </a:rPr>
              <a:t>Quis</a:t>
            </a:r>
            <a:r>
              <a:rPr lang="fr-FR">
                <a:effectLst/>
                <a:latin typeface="Times" pitchFamily="2" charset="0"/>
              </a:rPr>
              <a:t> est qui C. </a:t>
            </a:r>
            <a:r>
              <a:rPr lang="fr-FR" err="1">
                <a:effectLst/>
                <a:latin typeface="Times" pitchFamily="2" charset="0"/>
              </a:rPr>
              <a:t>Fabrici</a:t>
            </a:r>
            <a:r>
              <a:rPr lang="fr-FR">
                <a:effectLst/>
                <a:latin typeface="Times" pitchFamily="2" charset="0"/>
              </a:rPr>
              <a:t>, M'. </a:t>
            </a:r>
            <a:r>
              <a:rPr lang="fr-FR" err="1">
                <a:effectLst/>
                <a:latin typeface="Times" pitchFamily="2" charset="0"/>
              </a:rPr>
              <a:t>Curi</a:t>
            </a:r>
            <a:r>
              <a:rPr lang="fr-FR">
                <a:effectLst/>
                <a:latin typeface="Times" pitchFamily="2" charset="0"/>
              </a:rPr>
              <a:t> non cum </a:t>
            </a:r>
            <a:r>
              <a:rPr lang="fr-FR" err="1">
                <a:effectLst/>
                <a:latin typeface="Times" pitchFamily="2" charset="0"/>
              </a:rPr>
              <a:t>caritate</a:t>
            </a:r>
            <a:r>
              <a:rPr lang="fr-FR">
                <a:effectLst/>
                <a:latin typeface="Times" pitchFamily="2" charset="0"/>
              </a:rPr>
              <a:t> </a:t>
            </a:r>
            <a:r>
              <a:rPr lang="fr-FR" err="1">
                <a:effectLst/>
                <a:latin typeface="Times" pitchFamily="2" charset="0"/>
              </a:rPr>
              <a:t>aliqua</a:t>
            </a:r>
            <a:r>
              <a:rPr lang="fr-FR">
                <a:effectLst/>
                <a:latin typeface="Times" pitchFamily="2" charset="0"/>
              </a:rPr>
              <a:t> </a:t>
            </a:r>
            <a:r>
              <a:rPr lang="fr-FR" err="1">
                <a:effectLst/>
                <a:latin typeface="Times" pitchFamily="2" charset="0"/>
              </a:rPr>
              <a:t>benevola</a:t>
            </a:r>
            <a:r>
              <a:rPr lang="fr-FR">
                <a:effectLst/>
                <a:latin typeface="Times" pitchFamily="2" charset="0"/>
              </a:rPr>
              <a:t> memoriam </a:t>
            </a:r>
            <a:r>
              <a:rPr lang="fr-FR" err="1">
                <a:effectLst/>
                <a:latin typeface="Times" pitchFamily="2" charset="0"/>
              </a:rPr>
              <a:t>usurpet</a:t>
            </a:r>
            <a:r>
              <a:rPr lang="fr-FR">
                <a:effectLst/>
                <a:latin typeface="Times" pitchFamily="2" charset="0"/>
              </a:rPr>
              <a:t>, </a:t>
            </a:r>
            <a:r>
              <a:rPr lang="fr-FR" err="1">
                <a:effectLst/>
                <a:latin typeface="Times" pitchFamily="2" charset="0"/>
              </a:rPr>
              <a:t>quos</a:t>
            </a:r>
            <a:r>
              <a:rPr lang="fr-FR">
                <a:effectLst/>
                <a:latin typeface="Times" pitchFamily="2" charset="0"/>
              </a:rPr>
              <a:t> </a:t>
            </a:r>
            <a:r>
              <a:rPr lang="fr-FR" err="1">
                <a:effectLst/>
                <a:latin typeface="Times" pitchFamily="2" charset="0"/>
              </a:rPr>
              <a:t>numquam</a:t>
            </a:r>
            <a:r>
              <a:rPr lang="fr-FR">
                <a:effectLst/>
                <a:latin typeface="Times" pitchFamily="2" charset="0"/>
              </a:rPr>
              <a:t> </a:t>
            </a:r>
            <a:r>
              <a:rPr lang="fr-FR" err="1">
                <a:effectLst/>
                <a:latin typeface="Times" pitchFamily="2" charset="0"/>
              </a:rPr>
              <a:t>viderit</a:t>
            </a:r>
            <a:r>
              <a:rPr lang="fr-FR">
                <a:effectLst/>
                <a:latin typeface="Times" pitchFamily="2" charset="0"/>
              </a:rPr>
              <a:t>? </a:t>
            </a:r>
            <a:r>
              <a:rPr lang="fr-FR" err="1">
                <a:effectLst/>
                <a:latin typeface="Times" pitchFamily="2" charset="0"/>
              </a:rPr>
              <a:t>quis</a:t>
            </a:r>
            <a:r>
              <a:rPr lang="fr-FR">
                <a:effectLst/>
                <a:latin typeface="Times" pitchFamily="2" charset="0"/>
              </a:rPr>
              <a:t> </a:t>
            </a:r>
            <a:r>
              <a:rPr lang="fr-FR" err="1">
                <a:effectLst/>
                <a:latin typeface="Times" pitchFamily="2" charset="0"/>
              </a:rPr>
              <a:t>autem</a:t>
            </a:r>
            <a:r>
              <a:rPr lang="fr-FR">
                <a:effectLst/>
                <a:latin typeface="Times" pitchFamily="2" charset="0"/>
              </a:rPr>
              <a:t> est, qui </a:t>
            </a:r>
            <a:r>
              <a:rPr lang="fr-FR" err="1">
                <a:effectLst/>
                <a:latin typeface="Times" pitchFamily="2" charset="0"/>
              </a:rPr>
              <a:t>Tarquinium</a:t>
            </a:r>
            <a:r>
              <a:rPr lang="fr-FR">
                <a:effectLst/>
                <a:latin typeface="Times" pitchFamily="2" charset="0"/>
              </a:rPr>
              <a:t> </a:t>
            </a:r>
            <a:r>
              <a:rPr lang="fr-FR" err="1">
                <a:effectLst/>
                <a:latin typeface="Times" pitchFamily="2" charset="0"/>
              </a:rPr>
              <a:t>Superbum</a:t>
            </a:r>
            <a:r>
              <a:rPr lang="fr-FR">
                <a:effectLst/>
                <a:latin typeface="Times" pitchFamily="2" charset="0"/>
              </a:rPr>
              <a:t>, qui </a:t>
            </a:r>
            <a:r>
              <a:rPr lang="fr-FR" err="1">
                <a:effectLst/>
                <a:latin typeface="Times" pitchFamily="2" charset="0"/>
              </a:rPr>
              <a:t>Sp</a:t>
            </a:r>
            <a:r>
              <a:rPr lang="fr-FR">
                <a:effectLst/>
                <a:latin typeface="Times" pitchFamily="2" charset="0"/>
              </a:rPr>
              <a:t>. </a:t>
            </a:r>
            <a:r>
              <a:rPr lang="fr-FR" err="1">
                <a:effectLst/>
                <a:latin typeface="Times" pitchFamily="2" charset="0"/>
              </a:rPr>
              <a:t>Cassium</a:t>
            </a:r>
            <a:r>
              <a:rPr lang="fr-FR">
                <a:effectLst/>
                <a:latin typeface="Times" pitchFamily="2" charset="0"/>
              </a:rPr>
              <a:t>, </a:t>
            </a:r>
            <a:r>
              <a:rPr lang="fr-FR" err="1">
                <a:effectLst/>
                <a:latin typeface="Times" pitchFamily="2" charset="0"/>
              </a:rPr>
              <a:t>Sp</a:t>
            </a:r>
            <a:r>
              <a:rPr lang="fr-FR">
                <a:effectLst/>
                <a:latin typeface="Times" pitchFamily="2" charset="0"/>
              </a:rPr>
              <a:t>. </a:t>
            </a:r>
            <a:r>
              <a:rPr lang="fr-FR" err="1">
                <a:effectLst/>
                <a:latin typeface="Times" pitchFamily="2" charset="0"/>
              </a:rPr>
              <a:t>Maelium</a:t>
            </a:r>
            <a:r>
              <a:rPr lang="fr-FR">
                <a:effectLst/>
                <a:latin typeface="Times" pitchFamily="2" charset="0"/>
              </a:rPr>
              <a:t> non </a:t>
            </a:r>
            <a:r>
              <a:rPr lang="fr-FR" err="1">
                <a:effectLst/>
                <a:latin typeface="Times" pitchFamily="2" charset="0"/>
              </a:rPr>
              <a:t>oderit</a:t>
            </a:r>
            <a:r>
              <a:rPr lang="fr-FR">
                <a:effectLst/>
                <a:latin typeface="Times" pitchFamily="2" charset="0"/>
              </a:rPr>
              <a:t>?</a:t>
            </a:r>
          </a:p>
          <a:p>
            <a:endParaRPr lang="fr-FR">
              <a:effectLst/>
              <a:latin typeface="Times" pitchFamily="2" charset="0"/>
            </a:endParaRPr>
          </a:p>
          <a:p>
            <a:r>
              <a:rPr lang="fr-FR">
                <a:effectLst/>
                <a:latin typeface="Times" pitchFamily="2" charset="0"/>
              </a:rPr>
              <a:t>Sed si </a:t>
            </a:r>
            <a:r>
              <a:rPr lang="fr-FR" err="1">
                <a:effectLst/>
                <a:latin typeface="Times" pitchFamily="2" charset="0"/>
              </a:rPr>
              <a:t>ille</a:t>
            </a:r>
            <a:r>
              <a:rPr lang="fr-FR">
                <a:effectLst/>
                <a:latin typeface="Times" pitchFamily="2" charset="0"/>
              </a:rPr>
              <a:t> </a:t>
            </a:r>
            <a:r>
              <a:rPr lang="fr-FR" err="1">
                <a:effectLst/>
                <a:latin typeface="Times" pitchFamily="2" charset="0"/>
              </a:rPr>
              <a:t>hac</a:t>
            </a:r>
            <a:r>
              <a:rPr lang="fr-FR">
                <a:effectLst/>
                <a:latin typeface="Times" pitchFamily="2" charset="0"/>
              </a:rPr>
              <a:t> </a:t>
            </a:r>
            <a:r>
              <a:rPr lang="fr-FR" err="1">
                <a:effectLst/>
                <a:latin typeface="Times" pitchFamily="2" charset="0"/>
              </a:rPr>
              <a:t>tam</a:t>
            </a:r>
            <a:r>
              <a:rPr lang="fr-FR">
                <a:effectLst/>
                <a:latin typeface="Times" pitchFamily="2" charset="0"/>
              </a:rPr>
              <a:t> </a:t>
            </a:r>
            <a:r>
              <a:rPr lang="fr-FR" err="1">
                <a:effectLst/>
                <a:latin typeface="Times" pitchFamily="2" charset="0"/>
              </a:rPr>
              <a:t>eximia</a:t>
            </a:r>
            <a:r>
              <a:rPr lang="fr-FR">
                <a:effectLst/>
                <a:latin typeface="Times" pitchFamily="2" charset="0"/>
              </a:rPr>
              <a:t> </a:t>
            </a:r>
            <a:r>
              <a:rPr lang="fr-FR" err="1">
                <a:effectLst/>
                <a:latin typeface="Times" pitchFamily="2" charset="0"/>
              </a:rPr>
              <a:t>fortuna</a:t>
            </a:r>
            <a:r>
              <a:rPr lang="fr-FR">
                <a:effectLst/>
                <a:latin typeface="Times" pitchFamily="2" charset="0"/>
              </a:rPr>
              <a:t> </a:t>
            </a:r>
            <a:r>
              <a:rPr lang="fr-FR" err="1">
                <a:effectLst/>
                <a:latin typeface="Times" pitchFamily="2" charset="0"/>
              </a:rPr>
              <a:t>propter</a:t>
            </a:r>
            <a:r>
              <a:rPr lang="fr-FR">
                <a:effectLst/>
                <a:latin typeface="Times" pitchFamily="2" charset="0"/>
              </a:rPr>
              <a:t> </a:t>
            </a:r>
            <a:r>
              <a:rPr lang="fr-FR" err="1">
                <a:effectLst/>
                <a:latin typeface="Times" pitchFamily="2" charset="0"/>
              </a:rPr>
              <a:t>utilitatem</a:t>
            </a:r>
            <a:r>
              <a:rPr lang="fr-FR">
                <a:effectLst/>
                <a:latin typeface="Times" pitchFamily="2" charset="0"/>
              </a:rPr>
              <a:t> </a:t>
            </a:r>
            <a:r>
              <a:rPr lang="fr-FR" err="1">
                <a:effectLst/>
                <a:latin typeface="Times" pitchFamily="2" charset="0"/>
              </a:rPr>
              <a:t>rei</a:t>
            </a:r>
            <a:r>
              <a:rPr lang="fr-FR">
                <a:effectLst/>
                <a:latin typeface="Times" pitchFamily="2" charset="0"/>
              </a:rPr>
              <a:t> </a:t>
            </a:r>
            <a:r>
              <a:rPr lang="fr-FR" err="1">
                <a:effectLst/>
                <a:latin typeface="Times" pitchFamily="2" charset="0"/>
              </a:rPr>
              <a:t>publicae</a:t>
            </a:r>
            <a:r>
              <a:rPr lang="fr-FR">
                <a:effectLst/>
                <a:latin typeface="Times" pitchFamily="2" charset="0"/>
              </a:rPr>
              <a:t> </a:t>
            </a:r>
            <a:r>
              <a:rPr lang="fr-FR" err="1">
                <a:effectLst/>
                <a:latin typeface="Times" pitchFamily="2" charset="0"/>
              </a:rPr>
              <a:t>frui</a:t>
            </a:r>
            <a:r>
              <a:rPr lang="fr-FR">
                <a:effectLst/>
                <a:latin typeface="Times" pitchFamily="2" charset="0"/>
              </a:rPr>
              <a:t> non </a:t>
            </a:r>
            <a:r>
              <a:rPr lang="fr-FR" err="1">
                <a:effectLst/>
                <a:latin typeface="Times" pitchFamily="2" charset="0"/>
              </a:rPr>
              <a:t>properat</a:t>
            </a:r>
            <a:r>
              <a:rPr lang="fr-FR">
                <a:effectLst/>
                <a:latin typeface="Times" pitchFamily="2" charset="0"/>
              </a:rPr>
              <a:t>, ut </a:t>
            </a:r>
            <a:r>
              <a:rPr lang="fr-FR" err="1">
                <a:effectLst/>
                <a:latin typeface="Times" pitchFamily="2" charset="0"/>
              </a:rPr>
              <a:t>omnia</a:t>
            </a:r>
            <a:r>
              <a:rPr lang="fr-FR">
                <a:effectLst/>
                <a:latin typeface="Times" pitchFamily="2" charset="0"/>
              </a:rPr>
              <a:t> </a:t>
            </a:r>
            <a:r>
              <a:rPr lang="fr-FR" err="1">
                <a:effectLst/>
                <a:latin typeface="Times" pitchFamily="2" charset="0"/>
              </a:rPr>
              <a:t>illa</a:t>
            </a:r>
            <a:r>
              <a:rPr lang="fr-FR">
                <a:effectLst/>
                <a:latin typeface="Times" pitchFamily="2" charset="0"/>
              </a:rPr>
              <a:t> </a:t>
            </a:r>
            <a:r>
              <a:rPr lang="fr-FR" err="1">
                <a:effectLst/>
                <a:latin typeface="Times" pitchFamily="2" charset="0"/>
              </a:rPr>
              <a:t>conficiat</a:t>
            </a:r>
            <a:r>
              <a:rPr lang="fr-FR">
                <a:effectLst/>
                <a:latin typeface="Times" pitchFamily="2" charset="0"/>
              </a:rPr>
              <a:t>, quid ego, </a:t>
            </a:r>
            <a:r>
              <a:rPr lang="fr-FR" err="1">
                <a:effectLst/>
                <a:latin typeface="Times" pitchFamily="2" charset="0"/>
              </a:rPr>
              <a:t>senator</a:t>
            </a:r>
            <a:r>
              <a:rPr lang="fr-FR">
                <a:effectLst/>
                <a:latin typeface="Times" pitchFamily="2" charset="0"/>
              </a:rPr>
              <a:t>, </a:t>
            </a:r>
            <a:r>
              <a:rPr lang="fr-FR" err="1">
                <a:effectLst/>
                <a:latin typeface="Times" pitchFamily="2" charset="0"/>
              </a:rPr>
              <a:t>facere</a:t>
            </a:r>
            <a:r>
              <a:rPr lang="fr-FR">
                <a:effectLst/>
                <a:latin typeface="Times" pitchFamily="2" charset="0"/>
              </a:rPr>
              <a:t> </a:t>
            </a:r>
            <a:r>
              <a:rPr lang="fr-FR" err="1">
                <a:effectLst/>
                <a:latin typeface="Times" pitchFamily="2" charset="0"/>
              </a:rPr>
              <a:t>debeo</a:t>
            </a:r>
            <a:r>
              <a:rPr lang="fr-FR">
                <a:effectLst/>
                <a:latin typeface="Times" pitchFamily="2" charset="0"/>
              </a:rPr>
              <a:t>, quem, </a:t>
            </a:r>
            <a:r>
              <a:rPr lang="fr-FR" err="1">
                <a:effectLst/>
                <a:latin typeface="Times" pitchFamily="2" charset="0"/>
              </a:rPr>
              <a:t>etiamsi</a:t>
            </a:r>
            <a:r>
              <a:rPr lang="fr-FR">
                <a:effectLst/>
                <a:latin typeface="Times" pitchFamily="2" charset="0"/>
              </a:rPr>
              <a:t> </a:t>
            </a:r>
            <a:r>
              <a:rPr lang="fr-FR" err="1">
                <a:effectLst/>
                <a:latin typeface="Times" pitchFamily="2" charset="0"/>
              </a:rPr>
              <a:t>ille</a:t>
            </a:r>
            <a:r>
              <a:rPr lang="fr-FR">
                <a:effectLst/>
                <a:latin typeface="Times" pitchFamily="2" charset="0"/>
              </a:rPr>
              <a:t> </a:t>
            </a:r>
            <a:r>
              <a:rPr lang="fr-FR" err="1">
                <a:effectLst/>
                <a:latin typeface="Times" pitchFamily="2" charset="0"/>
              </a:rPr>
              <a:t>aliud</a:t>
            </a:r>
            <a:r>
              <a:rPr lang="fr-FR">
                <a:effectLst/>
                <a:latin typeface="Times" pitchFamily="2" charset="0"/>
              </a:rPr>
              <a:t> </a:t>
            </a:r>
            <a:r>
              <a:rPr lang="fr-FR" err="1">
                <a:effectLst/>
                <a:latin typeface="Times" pitchFamily="2" charset="0"/>
              </a:rPr>
              <a:t>vellet</a:t>
            </a:r>
            <a:r>
              <a:rPr lang="fr-FR">
                <a:effectLst/>
                <a:latin typeface="Times" pitchFamily="2" charset="0"/>
              </a:rPr>
              <a:t>, </a:t>
            </a:r>
            <a:r>
              <a:rPr lang="fr-FR" err="1">
                <a:effectLst/>
                <a:latin typeface="Times" pitchFamily="2" charset="0"/>
              </a:rPr>
              <a:t>rei</a:t>
            </a:r>
            <a:r>
              <a:rPr lang="fr-FR">
                <a:effectLst/>
                <a:latin typeface="Times" pitchFamily="2" charset="0"/>
              </a:rPr>
              <a:t> </a:t>
            </a:r>
            <a:r>
              <a:rPr lang="fr-FR" err="1">
                <a:effectLst/>
                <a:latin typeface="Times" pitchFamily="2" charset="0"/>
              </a:rPr>
              <a:t>publicae</a:t>
            </a:r>
            <a:r>
              <a:rPr lang="fr-FR">
                <a:effectLst/>
                <a:latin typeface="Times" pitchFamily="2" charset="0"/>
              </a:rPr>
              <a:t> </a:t>
            </a:r>
            <a:r>
              <a:rPr lang="fr-FR" err="1">
                <a:effectLst/>
                <a:latin typeface="Times" pitchFamily="2" charset="0"/>
              </a:rPr>
              <a:t>consulere</a:t>
            </a:r>
            <a:r>
              <a:rPr lang="fr-FR">
                <a:effectLst/>
                <a:latin typeface="Times" pitchFamily="2" charset="0"/>
              </a:rPr>
              <a:t> </a:t>
            </a:r>
            <a:r>
              <a:rPr lang="fr-FR" err="1">
                <a:effectLst/>
                <a:latin typeface="Times" pitchFamily="2" charset="0"/>
              </a:rPr>
              <a:t>oporteret</a:t>
            </a:r>
            <a:r>
              <a:rPr lang="fr-FR">
                <a:effectLst/>
                <a:latin typeface="Times" pitchFamily="2" charset="0"/>
              </a:rPr>
              <a:t>?</a:t>
            </a:r>
          </a:p>
        </p:txBody>
      </p:sp>
      <p:cxnSp>
        <p:nvCxnSpPr>
          <p:cNvPr id="10" name="Connecteur droit 9">
            <a:extLst>
              <a:ext uri="{FF2B5EF4-FFF2-40B4-BE49-F238E27FC236}">
                <a16:creationId xmlns:a16="http://schemas.microsoft.com/office/drawing/2014/main" id="{8BF2B802-0A81-644C-991C-34CD6A7EA32A}"/>
              </a:ext>
            </a:extLst>
          </p:cNvPr>
          <p:cNvCxnSpPr/>
          <p:nvPr userDrawn="1"/>
        </p:nvCxnSpPr>
        <p:spPr>
          <a:xfrm>
            <a:off x="839787" y="1873442"/>
            <a:ext cx="4537756"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7" name="Image 6">
            <a:extLst>
              <a:ext uri="{FF2B5EF4-FFF2-40B4-BE49-F238E27FC236}">
                <a16:creationId xmlns:a16="http://schemas.microsoft.com/office/drawing/2014/main" id="{6DA37A3B-46ED-DA46-958D-6C947FA58B25}"/>
              </a:ext>
            </a:extLst>
          </p:cNvPr>
          <p:cNvPicPr>
            <a:picLocks noChangeAspect="1"/>
          </p:cNvPicPr>
          <p:nvPr userDrawn="1"/>
        </p:nvPicPr>
        <p:blipFill>
          <a:blip r:embed="rId2"/>
          <a:stretch>
            <a:fillRect/>
          </a:stretch>
        </p:blipFill>
        <p:spPr>
          <a:xfrm>
            <a:off x="10782097" y="634738"/>
            <a:ext cx="671396" cy="1218203"/>
          </a:xfrm>
          <a:prstGeom prst="rect">
            <a:avLst/>
          </a:prstGeom>
        </p:spPr>
      </p:pic>
      <p:pic>
        <p:nvPicPr>
          <p:cNvPr id="12" name="Image 11">
            <a:extLst>
              <a:ext uri="{FF2B5EF4-FFF2-40B4-BE49-F238E27FC236}">
                <a16:creationId xmlns:a16="http://schemas.microsoft.com/office/drawing/2014/main" id="{36BD37A7-1746-7E43-A640-34F8EE5A7816}"/>
              </a:ext>
            </a:extLst>
          </p:cNvPr>
          <p:cNvPicPr>
            <a:picLocks noChangeAspect="1"/>
          </p:cNvPicPr>
          <p:nvPr userDrawn="1"/>
        </p:nvPicPr>
        <p:blipFill>
          <a:blip r:embed="rId2"/>
          <a:stretch>
            <a:fillRect/>
          </a:stretch>
        </p:blipFill>
        <p:spPr>
          <a:xfrm rot="16200000">
            <a:off x="10213548" y="590021"/>
            <a:ext cx="370030" cy="671395"/>
          </a:xfrm>
          <a:prstGeom prst="rect">
            <a:avLst/>
          </a:prstGeom>
        </p:spPr>
      </p:pic>
      <p:sp>
        <p:nvSpPr>
          <p:cNvPr id="15" name="Espace réservé du contenu 14">
            <a:extLst>
              <a:ext uri="{FF2B5EF4-FFF2-40B4-BE49-F238E27FC236}">
                <a16:creationId xmlns:a16="http://schemas.microsoft.com/office/drawing/2014/main" id="{193096DF-576A-7E42-8AF8-A96DE8B5541A}"/>
              </a:ext>
            </a:extLst>
          </p:cNvPr>
          <p:cNvSpPr>
            <a:spLocks noGrp="1"/>
          </p:cNvSpPr>
          <p:nvPr>
            <p:ph sz="quarter" idx="11" hasCustomPrompt="1"/>
          </p:nvPr>
        </p:nvSpPr>
        <p:spPr>
          <a:xfrm>
            <a:off x="839788" y="1343866"/>
            <a:ext cx="3932237" cy="740230"/>
          </a:xfrm>
          <a:prstGeom prst="rect">
            <a:avLst/>
          </a:prstGeom>
        </p:spPr>
        <p:txBody>
          <a:bodyPr/>
          <a:lstStyle>
            <a:lvl1pPr marL="0" indent="0">
              <a:buNone/>
              <a:defRPr sz="2400" b="0" i="0">
                <a:solidFill>
                  <a:schemeClr val="accent6"/>
                </a:solidFill>
                <a:latin typeface="+mj-lt"/>
              </a:defRPr>
            </a:lvl1pPr>
          </a:lstStyle>
          <a:p>
            <a:pPr lvl="0"/>
            <a:r>
              <a:rPr lang="fr-FR"/>
              <a:t>Sous-titre</a:t>
            </a:r>
          </a:p>
        </p:txBody>
      </p:sp>
      <p:pic>
        <p:nvPicPr>
          <p:cNvPr id="9" name="Image 8">
            <a:extLst>
              <a:ext uri="{FF2B5EF4-FFF2-40B4-BE49-F238E27FC236}">
                <a16:creationId xmlns:a16="http://schemas.microsoft.com/office/drawing/2014/main" id="{0BE38EDD-399A-084D-8F50-1CBC6B682536}"/>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3" y="5737531"/>
            <a:ext cx="908237" cy="971939"/>
          </a:xfrm>
          <a:prstGeom prst="rect">
            <a:avLst/>
          </a:prstGeom>
        </p:spPr>
      </p:pic>
    </p:spTree>
    <p:extLst>
      <p:ext uri="{BB962C8B-B14F-4D97-AF65-F5344CB8AC3E}">
        <p14:creationId xmlns:p14="http://schemas.microsoft.com/office/powerpoint/2010/main" val="2579767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contenu 2bis">
    <p:spTree>
      <p:nvGrpSpPr>
        <p:cNvPr id="1" name=""/>
        <p:cNvGrpSpPr/>
        <p:nvPr/>
      </p:nvGrpSpPr>
      <p:grpSpPr>
        <a:xfrm>
          <a:off x="0" y="0"/>
          <a:ext cx="0" cy="0"/>
          <a:chOff x="0" y="0"/>
          <a:chExt cx="0" cy="0"/>
        </a:xfrm>
      </p:grpSpPr>
      <p:sp>
        <p:nvSpPr>
          <p:cNvPr id="14" name="Espace réservé du texte 13">
            <a:extLst>
              <a:ext uri="{FF2B5EF4-FFF2-40B4-BE49-F238E27FC236}">
                <a16:creationId xmlns:a16="http://schemas.microsoft.com/office/drawing/2014/main" id="{F9B18C37-71A5-3F40-ABA0-8AF7CB028CE4}"/>
              </a:ext>
            </a:extLst>
          </p:cNvPr>
          <p:cNvSpPr>
            <a:spLocks noGrp="1"/>
          </p:cNvSpPr>
          <p:nvPr>
            <p:ph type="body" sz="quarter" idx="10"/>
          </p:nvPr>
        </p:nvSpPr>
        <p:spPr>
          <a:xfrm>
            <a:off x="8043181" y="2318545"/>
            <a:ext cx="3416400" cy="2220913"/>
          </a:xfrm>
          <a:prstGeom prst="rect">
            <a:avLst/>
          </a:prstGeom>
          <a:solidFill>
            <a:srgbClr val="E4E2D9"/>
          </a:solidFill>
          <a:ln>
            <a:noFill/>
          </a:ln>
        </p:spPr>
        <p:txBody>
          <a:bodyPr lIns="144000" tIns="360000" rIns="144000" bIns="144000"/>
          <a:lstStyle>
            <a:lvl1pPr marL="0" indent="0">
              <a:buNone/>
              <a:defRPr sz="1200" b="1" i="0">
                <a:solidFill>
                  <a:schemeClr val="accent6"/>
                </a:solidFill>
                <a:latin typeface="Times" pitchFamily="2" charset="0"/>
              </a:defRPr>
            </a:lvl1pPr>
          </a:lstStyle>
          <a:p>
            <a:pPr lvl="0"/>
            <a:r>
              <a:rPr lang="fr-FR"/>
              <a:t>Cliquez pour modifier les styles du texte du masque</a:t>
            </a:r>
          </a:p>
        </p:txBody>
      </p:sp>
      <p:sp>
        <p:nvSpPr>
          <p:cNvPr id="4" name="Espace réservé du texte 3">
            <a:extLst>
              <a:ext uri="{FF2B5EF4-FFF2-40B4-BE49-F238E27FC236}">
                <a16:creationId xmlns:a16="http://schemas.microsoft.com/office/drawing/2014/main" id="{D1EAF6FD-D631-F047-8727-6B368A69E629}"/>
              </a:ext>
            </a:extLst>
          </p:cNvPr>
          <p:cNvSpPr>
            <a:spLocks noGrp="1"/>
          </p:cNvSpPr>
          <p:nvPr>
            <p:ph type="body" sz="half" idx="2" hasCustomPrompt="1"/>
          </p:nvPr>
        </p:nvSpPr>
        <p:spPr>
          <a:xfrm>
            <a:off x="839787" y="2057400"/>
            <a:ext cx="6366556" cy="4343400"/>
          </a:xfrm>
          <a:prstGeom prst="rect">
            <a:avLst/>
          </a:prstGeom>
        </p:spPr>
        <p:txBody>
          <a:bodyPr/>
          <a:lstStyle>
            <a:lvl1pPr marL="0" indent="0">
              <a:buNone/>
              <a:defRPr sz="1200" b="0">
                <a:latin typeface="Times" pitchFamily="2"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fr-FR">
                <a:effectLst/>
                <a:latin typeface="Times" pitchFamily="2" charset="0"/>
              </a:rPr>
              <a:t>Et </a:t>
            </a:r>
            <a:r>
              <a:rPr lang="fr-FR" err="1">
                <a:effectLst/>
                <a:latin typeface="Times" pitchFamily="2" charset="0"/>
              </a:rPr>
              <a:t>interdum</a:t>
            </a:r>
            <a:r>
              <a:rPr lang="fr-FR">
                <a:effectLst/>
                <a:latin typeface="Times" pitchFamily="2" charset="0"/>
              </a:rPr>
              <a:t> </a:t>
            </a:r>
            <a:r>
              <a:rPr lang="fr-FR" err="1">
                <a:effectLst/>
                <a:latin typeface="Times" pitchFamily="2" charset="0"/>
              </a:rPr>
              <a:t>acciderat</a:t>
            </a:r>
            <a:r>
              <a:rPr lang="fr-FR">
                <a:effectLst/>
                <a:latin typeface="Times" pitchFamily="2" charset="0"/>
              </a:rPr>
              <a:t>, ut </a:t>
            </a:r>
            <a:r>
              <a:rPr lang="fr-FR" err="1">
                <a:effectLst/>
                <a:latin typeface="Times" pitchFamily="2" charset="0"/>
              </a:rPr>
              <a:t>siquid</a:t>
            </a:r>
            <a:r>
              <a:rPr lang="fr-FR">
                <a:effectLst/>
                <a:latin typeface="Times" pitchFamily="2" charset="0"/>
              </a:rPr>
              <a:t> in </a:t>
            </a:r>
            <a:r>
              <a:rPr lang="fr-FR" err="1">
                <a:effectLst/>
                <a:latin typeface="Times" pitchFamily="2" charset="0"/>
              </a:rPr>
              <a:t>penetrali</a:t>
            </a:r>
            <a:r>
              <a:rPr lang="fr-FR">
                <a:effectLst/>
                <a:latin typeface="Times" pitchFamily="2" charset="0"/>
              </a:rPr>
              <a:t> </a:t>
            </a:r>
            <a:r>
              <a:rPr lang="fr-FR" err="1">
                <a:effectLst/>
                <a:latin typeface="Times" pitchFamily="2" charset="0"/>
              </a:rPr>
              <a:t>secreto</a:t>
            </a:r>
            <a:r>
              <a:rPr lang="fr-FR">
                <a:effectLst/>
                <a:latin typeface="Times" pitchFamily="2" charset="0"/>
              </a:rPr>
              <a:t> </a:t>
            </a:r>
            <a:r>
              <a:rPr lang="fr-FR" err="1">
                <a:effectLst/>
                <a:latin typeface="Times" pitchFamily="2" charset="0"/>
              </a:rPr>
              <a:t>nullo</a:t>
            </a:r>
            <a:r>
              <a:rPr lang="fr-FR">
                <a:effectLst/>
                <a:latin typeface="Times" pitchFamily="2" charset="0"/>
              </a:rPr>
              <a:t> </a:t>
            </a:r>
            <a:r>
              <a:rPr lang="fr-FR" err="1">
                <a:effectLst/>
                <a:latin typeface="Times" pitchFamily="2" charset="0"/>
              </a:rPr>
              <a:t>citerioris</a:t>
            </a:r>
            <a:r>
              <a:rPr lang="fr-FR">
                <a:effectLst/>
                <a:latin typeface="Times" pitchFamily="2" charset="0"/>
              </a:rPr>
              <a:t> vitae </a:t>
            </a:r>
            <a:r>
              <a:rPr lang="fr-FR" err="1">
                <a:effectLst/>
                <a:latin typeface="Times" pitchFamily="2" charset="0"/>
              </a:rPr>
              <a:t>ministro</a:t>
            </a:r>
            <a:r>
              <a:rPr lang="fr-FR">
                <a:effectLst/>
                <a:latin typeface="Times" pitchFamily="2" charset="0"/>
              </a:rPr>
              <a:t> </a:t>
            </a:r>
            <a:r>
              <a:rPr lang="fr-FR" err="1">
                <a:effectLst/>
                <a:latin typeface="Times" pitchFamily="2" charset="0"/>
              </a:rPr>
              <a:t>praesente</a:t>
            </a:r>
            <a:r>
              <a:rPr lang="fr-FR">
                <a:effectLst/>
                <a:latin typeface="Times" pitchFamily="2" charset="0"/>
              </a:rPr>
              <a:t> paterfamilias </a:t>
            </a:r>
            <a:r>
              <a:rPr lang="fr-FR" err="1">
                <a:effectLst/>
                <a:latin typeface="Times" pitchFamily="2" charset="0"/>
              </a:rPr>
              <a:t>uxori</a:t>
            </a:r>
            <a:r>
              <a:rPr lang="fr-FR">
                <a:effectLst/>
                <a:latin typeface="Times" pitchFamily="2" charset="0"/>
              </a:rPr>
              <a:t> </a:t>
            </a:r>
            <a:r>
              <a:rPr lang="fr-FR" err="1">
                <a:effectLst/>
                <a:latin typeface="Times" pitchFamily="2" charset="0"/>
              </a:rPr>
              <a:t>susurrasset</a:t>
            </a:r>
            <a:r>
              <a:rPr lang="fr-FR">
                <a:effectLst/>
                <a:latin typeface="Times" pitchFamily="2" charset="0"/>
              </a:rPr>
              <a:t> in </a:t>
            </a:r>
            <a:r>
              <a:rPr lang="fr-FR" err="1">
                <a:effectLst/>
                <a:latin typeface="Times" pitchFamily="2" charset="0"/>
              </a:rPr>
              <a:t>aurem</a:t>
            </a:r>
            <a:r>
              <a:rPr lang="fr-FR">
                <a:effectLst/>
                <a:latin typeface="Times" pitchFamily="2" charset="0"/>
              </a:rPr>
              <a:t>, </a:t>
            </a:r>
            <a:r>
              <a:rPr lang="fr-FR" err="1">
                <a:effectLst/>
                <a:latin typeface="Times" pitchFamily="2" charset="0"/>
              </a:rPr>
              <a:t>velut</a:t>
            </a:r>
            <a:r>
              <a:rPr lang="fr-FR">
                <a:effectLst/>
                <a:latin typeface="Times" pitchFamily="2" charset="0"/>
              </a:rPr>
              <a:t> </a:t>
            </a:r>
            <a:r>
              <a:rPr lang="fr-FR" err="1">
                <a:effectLst/>
                <a:latin typeface="Times" pitchFamily="2" charset="0"/>
              </a:rPr>
              <a:t>Amphiarao</a:t>
            </a:r>
            <a:r>
              <a:rPr lang="fr-FR">
                <a:effectLst/>
                <a:latin typeface="Times" pitchFamily="2" charset="0"/>
              </a:rPr>
              <a:t> </a:t>
            </a:r>
            <a:r>
              <a:rPr lang="fr-FR" err="1">
                <a:effectLst/>
                <a:latin typeface="Times" pitchFamily="2" charset="0"/>
              </a:rPr>
              <a:t>referente</a:t>
            </a:r>
            <a:r>
              <a:rPr lang="fr-FR">
                <a:effectLst/>
                <a:latin typeface="Times" pitchFamily="2" charset="0"/>
              </a:rPr>
              <a:t> </a:t>
            </a:r>
            <a:r>
              <a:rPr lang="fr-FR" err="1">
                <a:effectLst/>
                <a:latin typeface="Times" pitchFamily="2" charset="0"/>
              </a:rPr>
              <a:t>aut</a:t>
            </a:r>
            <a:r>
              <a:rPr lang="fr-FR">
                <a:effectLst/>
                <a:latin typeface="Times" pitchFamily="2" charset="0"/>
              </a:rPr>
              <a:t> Marcio, </a:t>
            </a:r>
            <a:r>
              <a:rPr lang="fr-FR" err="1">
                <a:effectLst/>
                <a:latin typeface="Times" pitchFamily="2" charset="0"/>
              </a:rPr>
              <a:t>quondam</a:t>
            </a:r>
            <a:r>
              <a:rPr lang="fr-FR">
                <a:effectLst/>
                <a:latin typeface="Times" pitchFamily="2" charset="0"/>
              </a:rPr>
              <a:t> </a:t>
            </a:r>
            <a:r>
              <a:rPr lang="fr-FR" err="1">
                <a:effectLst/>
                <a:latin typeface="Times" pitchFamily="2" charset="0"/>
              </a:rPr>
              <a:t>vatibus</a:t>
            </a:r>
            <a:r>
              <a:rPr lang="fr-FR">
                <a:effectLst/>
                <a:latin typeface="Times" pitchFamily="2" charset="0"/>
              </a:rPr>
              <a:t> </a:t>
            </a:r>
            <a:r>
              <a:rPr lang="fr-FR" err="1">
                <a:effectLst/>
                <a:latin typeface="Times" pitchFamily="2" charset="0"/>
              </a:rPr>
              <a:t>inclitis</a:t>
            </a:r>
            <a:r>
              <a:rPr lang="fr-FR">
                <a:effectLst/>
                <a:latin typeface="Times" pitchFamily="2" charset="0"/>
              </a:rPr>
              <a:t>, </a:t>
            </a:r>
            <a:r>
              <a:rPr lang="fr-FR" err="1">
                <a:effectLst/>
                <a:latin typeface="Times" pitchFamily="2" charset="0"/>
              </a:rPr>
              <a:t>postridie</a:t>
            </a:r>
            <a:r>
              <a:rPr lang="fr-FR">
                <a:effectLst/>
                <a:latin typeface="Times" pitchFamily="2" charset="0"/>
              </a:rPr>
              <a:t> </a:t>
            </a:r>
            <a:r>
              <a:rPr lang="fr-FR" err="1">
                <a:effectLst/>
                <a:latin typeface="Times" pitchFamily="2" charset="0"/>
              </a:rPr>
              <a:t>disceret</a:t>
            </a:r>
            <a:r>
              <a:rPr lang="fr-FR">
                <a:effectLst/>
                <a:latin typeface="Times" pitchFamily="2" charset="0"/>
              </a:rPr>
              <a:t> imperator. </a:t>
            </a:r>
            <a:r>
              <a:rPr lang="fr-FR" err="1">
                <a:effectLst/>
                <a:latin typeface="Times" pitchFamily="2" charset="0"/>
              </a:rPr>
              <a:t>ideoque</a:t>
            </a:r>
            <a:r>
              <a:rPr lang="fr-FR">
                <a:effectLst/>
                <a:latin typeface="Times" pitchFamily="2" charset="0"/>
              </a:rPr>
              <a:t> </a:t>
            </a:r>
            <a:r>
              <a:rPr lang="fr-FR" err="1">
                <a:effectLst/>
                <a:latin typeface="Times" pitchFamily="2" charset="0"/>
              </a:rPr>
              <a:t>etiam</a:t>
            </a:r>
            <a:r>
              <a:rPr lang="fr-FR">
                <a:effectLst/>
                <a:latin typeface="Times" pitchFamily="2" charset="0"/>
              </a:rPr>
              <a:t> </a:t>
            </a:r>
            <a:r>
              <a:rPr lang="fr-FR" err="1">
                <a:effectLst/>
                <a:latin typeface="Times" pitchFamily="2" charset="0"/>
              </a:rPr>
              <a:t>parietes</a:t>
            </a:r>
            <a:r>
              <a:rPr lang="fr-FR">
                <a:effectLst/>
                <a:latin typeface="Times" pitchFamily="2" charset="0"/>
              </a:rPr>
              <a:t> </a:t>
            </a:r>
            <a:r>
              <a:rPr lang="fr-FR" err="1">
                <a:effectLst/>
                <a:latin typeface="Times" pitchFamily="2" charset="0"/>
              </a:rPr>
              <a:t>arcanorum</a:t>
            </a:r>
            <a:r>
              <a:rPr lang="fr-FR">
                <a:effectLst/>
                <a:latin typeface="Times" pitchFamily="2" charset="0"/>
              </a:rPr>
              <a:t> soli </a:t>
            </a:r>
            <a:r>
              <a:rPr lang="fr-FR" err="1">
                <a:effectLst/>
                <a:latin typeface="Times" pitchFamily="2" charset="0"/>
              </a:rPr>
              <a:t>conscii</a:t>
            </a:r>
            <a:r>
              <a:rPr lang="fr-FR">
                <a:effectLst/>
                <a:latin typeface="Times" pitchFamily="2" charset="0"/>
              </a:rPr>
              <a:t> </a:t>
            </a:r>
            <a:r>
              <a:rPr lang="fr-FR" err="1">
                <a:effectLst/>
                <a:latin typeface="Times" pitchFamily="2" charset="0"/>
              </a:rPr>
              <a:t>timebantur</a:t>
            </a:r>
            <a:r>
              <a:rPr lang="fr-FR">
                <a:effectLst/>
                <a:latin typeface="Times" pitchFamily="2" charset="0"/>
              </a:rPr>
              <a:t>.</a:t>
            </a:r>
          </a:p>
          <a:p>
            <a:endParaRPr lang="fr-FR">
              <a:effectLst/>
              <a:latin typeface="Times" pitchFamily="2" charset="0"/>
            </a:endParaRPr>
          </a:p>
          <a:p>
            <a:r>
              <a:rPr lang="fr-FR">
                <a:effectLst/>
                <a:latin typeface="Times" pitchFamily="2" charset="0"/>
              </a:rPr>
              <a:t>Nihil est </a:t>
            </a:r>
            <a:r>
              <a:rPr lang="fr-FR" err="1">
                <a:effectLst/>
                <a:latin typeface="Times" pitchFamily="2" charset="0"/>
              </a:rPr>
              <a:t>enim</a:t>
            </a:r>
            <a:r>
              <a:rPr lang="fr-FR">
                <a:effectLst/>
                <a:latin typeface="Times" pitchFamily="2" charset="0"/>
              </a:rPr>
              <a:t> </a:t>
            </a:r>
            <a:r>
              <a:rPr lang="fr-FR" err="1">
                <a:effectLst/>
                <a:latin typeface="Times" pitchFamily="2" charset="0"/>
              </a:rPr>
              <a:t>virtute</a:t>
            </a:r>
            <a:r>
              <a:rPr lang="fr-FR">
                <a:effectLst/>
                <a:latin typeface="Times" pitchFamily="2" charset="0"/>
              </a:rPr>
              <a:t> </a:t>
            </a:r>
            <a:r>
              <a:rPr lang="fr-FR" err="1">
                <a:effectLst/>
                <a:latin typeface="Times" pitchFamily="2" charset="0"/>
              </a:rPr>
              <a:t>amabilius</a:t>
            </a:r>
            <a:r>
              <a:rPr lang="fr-FR">
                <a:effectLst/>
                <a:latin typeface="Times" pitchFamily="2" charset="0"/>
              </a:rPr>
              <a:t>, nihil quod </a:t>
            </a:r>
            <a:r>
              <a:rPr lang="fr-FR" err="1">
                <a:effectLst/>
                <a:latin typeface="Times" pitchFamily="2" charset="0"/>
              </a:rPr>
              <a:t>magis</a:t>
            </a:r>
            <a:r>
              <a:rPr lang="fr-FR">
                <a:effectLst/>
                <a:latin typeface="Times" pitchFamily="2" charset="0"/>
              </a:rPr>
              <a:t> </a:t>
            </a:r>
            <a:r>
              <a:rPr lang="fr-FR" err="1">
                <a:effectLst/>
                <a:latin typeface="Times" pitchFamily="2" charset="0"/>
              </a:rPr>
              <a:t>adliciat</a:t>
            </a:r>
            <a:r>
              <a:rPr lang="fr-FR">
                <a:effectLst/>
                <a:latin typeface="Times" pitchFamily="2" charset="0"/>
              </a:rPr>
              <a:t> ad </a:t>
            </a:r>
            <a:r>
              <a:rPr lang="fr-FR" err="1">
                <a:effectLst/>
                <a:latin typeface="Times" pitchFamily="2" charset="0"/>
              </a:rPr>
              <a:t>diligendum</a:t>
            </a:r>
            <a:r>
              <a:rPr lang="fr-FR">
                <a:effectLst/>
                <a:latin typeface="Times" pitchFamily="2" charset="0"/>
              </a:rPr>
              <a:t>, </a:t>
            </a:r>
            <a:r>
              <a:rPr lang="fr-FR" err="1">
                <a:effectLst/>
                <a:latin typeface="Times" pitchFamily="2" charset="0"/>
              </a:rPr>
              <a:t>quippe</a:t>
            </a:r>
            <a:r>
              <a:rPr lang="fr-FR">
                <a:effectLst/>
                <a:latin typeface="Times" pitchFamily="2" charset="0"/>
              </a:rPr>
              <a:t> cum </a:t>
            </a:r>
            <a:r>
              <a:rPr lang="fr-FR" err="1">
                <a:effectLst/>
                <a:latin typeface="Times" pitchFamily="2" charset="0"/>
              </a:rPr>
              <a:t>propter</a:t>
            </a:r>
            <a:r>
              <a:rPr lang="fr-FR">
                <a:effectLst/>
                <a:latin typeface="Times" pitchFamily="2" charset="0"/>
              </a:rPr>
              <a:t> </a:t>
            </a:r>
            <a:r>
              <a:rPr lang="fr-FR" err="1">
                <a:effectLst/>
                <a:latin typeface="Times" pitchFamily="2" charset="0"/>
              </a:rPr>
              <a:t>virtutem</a:t>
            </a:r>
            <a:r>
              <a:rPr lang="fr-FR">
                <a:effectLst/>
                <a:latin typeface="Times" pitchFamily="2" charset="0"/>
              </a:rPr>
              <a:t> et </a:t>
            </a:r>
            <a:r>
              <a:rPr lang="fr-FR" err="1">
                <a:effectLst/>
                <a:latin typeface="Times" pitchFamily="2" charset="0"/>
              </a:rPr>
              <a:t>probitatem</a:t>
            </a:r>
            <a:r>
              <a:rPr lang="fr-FR">
                <a:effectLst/>
                <a:latin typeface="Times" pitchFamily="2" charset="0"/>
              </a:rPr>
              <a:t> </a:t>
            </a:r>
            <a:r>
              <a:rPr lang="fr-FR" err="1">
                <a:effectLst/>
                <a:latin typeface="Times" pitchFamily="2" charset="0"/>
              </a:rPr>
              <a:t>etiam</a:t>
            </a:r>
            <a:r>
              <a:rPr lang="fr-FR">
                <a:effectLst/>
                <a:latin typeface="Times" pitchFamily="2" charset="0"/>
              </a:rPr>
              <a:t> </a:t>
            </a:r>
            <a:r>
              <a:rPr lang="fr-FR" err="1">
                <a:effectLst/>
                <a:latin typeface="Times" pitchFamily="2" charset="0"/>
              </a:rPr>
              <a:t>eos</a:t>
            </a:r>
            <a:r>
              <a:rPr lang="fr-FR">
                <a:effectLst/>
                <a:latin typeface="Times" pitchFamily="2" charset="0"/>
              </a:rPr>
              <a:t>, </a:t>
            </a:r>
            <a:r>
              <a:rPr lang="fr-FR" err="1">
                <a:effectLst/>
                <a:latin typeface="Times" pitchFamily="2" charset="0"/>
              </a:rPr>
              <a:t>quos</a:t>
            </a:r>
            <a:r>
              <a:rPr lang="fr-FR">
                <a:effectLst/>
                <a:latin typeface="Times" pitchFamily="2" charset="0"/>
              </a:rPr>
              <a:t> </a:t>
            </a:r>
            <a:r>
              <a:rPr lang="fr-FR" err="1">
                <a:effectLst/>
                <a:latin typeface="Times" pitchFamily="2" charset="0"/>
              </a:rPr>
              <a:t>numquam</a:t>
            </a:r>
            <a:r>
              <a:rPr lang="fr-FR">
                <a:effectLst/>
                <a:latin typeface="Times" pitchFamily="2" charset="0"/>
              </a:rPr>
              <a:t> vidimus, </a:t>
            </a:r>
            <a:r>
              <a:rPr lang="fr-FR" err="1">
                <a:effectLst/>
                <a:latin typeface="Times" pitchFamily="2" charset="0"/>
              </a:rPr>
              <a:t>quodam</a:t>
            </a:r>
            <a:r>
              <a:rPr lang="fr-FR">
                <a:effectLst/>
                <a:latin typeface="Times" pitchFamily="2" charset="0"/>
              </a:rPr>
              <a:t> modo </a:t>
            </a:r>
            <a:r>
              <a:rPr lang="fr-FR" err="1">
                <a:effectLst/>
                <a:latin typeface="Times" pitchFamily="2" charset="0"/>
              </a:rPr>
              <a:t>diligamus</a:t>
            </a:r>
            <a:r>
              <a:rPr lang="fr-FR">
                <a:effectLst/>
                <a:latin typeface="Times" pitchFamily="2" charset="0"/>
              </a:rPr>
              <a:t>. </a:t>
            </a:r>
            <a:r>
              <a:rPr lang="fr-FR" err="1">
                <a:effectLst/>
                <a:latin typeface="Times" pitchFamily="2" charset="0"/>
              </a:rPr>
              <a:t>Quis</a:t>
            </a:r>
            <a:r>
              <a:rPr lang="fr-FR">
                <a:effectLst/>
                <a:latin typeface="Times" pitchFamily="2" charset="0"/>
              </a:rPr>
              <a:t> est qui C. </a:t>
            </a:r>
            <a:r>
              <a:rPr lang="fr-FR" err="1">
                <a:effectLst/>
                <a:latin typeface="Times" pitchFamily="2" charset="0"/>
              </a:rPr>
              <a:t>Fabrici</a:t>
            </a:r>
            <a:r>
              <a:rPr lang="fr-FR">
                <a:effectLst/>
                <a:latin typeface="Times" pitchFamily="2" charset="0"/>
              </a:rPr>
              <a:t>, M'. </a:t>
            </a:r>
            <a:r>
              <a:rPr lang="fr-FR" err="1">
                <a:effectLst/>
                <a:latin typeface="Times" pitchFamily="2" charset="0"/>
              </a:rPr>
              <a:t>Curi</a:t>
            </a:r>
            <a:r>
              <a:rPr lang="fr-FR">
                <a:effectLst/>
                <a:latin typeface="Times" pitchFamily="2" charset="0"/>
              </a:rPr>
              <a:t> non cum </a:t>
            </a:r>
            <a:r>
              <a:rPr lang="fr-FR" err="1">
                <a:effectLst/>
                <a:latin typeface="Times" pitchFamily="2" charset="0"/>
              </a:rPr>
              <a:t>caritate</a:t>
            </a:r>
            <a:r>
              <a:rPr lang="fr-FR">
                <a:effectLst/>
                <a:latin typeface="Times" pitchFamily="2" charset="0"/>
              </a:rPr>
              <a:t> </a:t>
            </a:r>
            <a:r>
              <a:rPr lang="fr-FR" err="1">
                <a:effectLst/>
                <a:latin typeface="Times" pitchFamily="2" charset="0"/>
              </a:rPr>
              <a:t>aliqua</a:t>
            </a:r>
            <a:r>
              <a:rPr lang="fr-FR">
                <a:effectLst/>
                <a:latin typeface="Times" pitchFamily="2" charset="0"/>
              </a:rPr>
              <a:t> </a:t>
            </a:r>
            <a:r>
              <a:rPr lang="fr-FR" err="1">
                <a:effectLst/>
                <a:latin typeface="Times" pitchFamily="2" charset="0"/>
              </a:rPr>
              <a:t>benevola</a:t>
            </a:r>
            <a:r>
              <a:rPr lang="fr-FR">
                <a:effectLst/>
                <a:latin typeface="Times" pitchFamily="2" charset="0"/>
              </a:rPr>
              <a:t> memoriam </a:t>
            </a:r>
            <a:r>
              <a:rPr lang="fr-FR" err="1">
                <a:effectLst/>
                <a:latin typeface="Times" pitchFamily="2" charset="0"/>
              </a:rPr>
              <a:t>usurpet</a:t>
            </a:r>
            <a:r>
              <a:rPr lang="fr-FR">
                <a:effectLst/>
                <a:latin typeface="Times" pitchFamily="2" charset="0"/>
              </a:rPr>
              <a:t>, </a:t>
            </a:r>
            <a:r>
              <a:rPr lang="fr-FR" err="1">
                <a:effectLst/>
                <a:latin typeface="Times" pitchFamily="2" charset="0"/>
              </a:rPr>
              <a:t>quos</a:t>
            </a:r>
            <a:r>
              <a:rPr lang="fr-FR">
                <a:effectLst/>
                <a:latin typeface="Times" pitchFamily="2" charset="0"/>
              </a:rPr>
              <a:t> </a:t>
            </a:r>
            <a:r>
              <a:rPr lang="fr-FR" err="1">
                <a:effectLst/>
                <a:latin typeface="Times" pitchFamily="2" charset="0"/>
              </a:rPr>
              <a:t>numquam</a:t>
            </a:r>
            <a:r>
              <a:rPr lang="fr-FR">
                <a:effectLst/>
                <a:latin typeface="Times" pitchFamily="2" charset="0"/>
              </a:rPr>
              <a:t> </a:t>
            </a:r>
            <a:r>
              <a:rPr lang="fr-FR" err="1">
                <a:effectLst/>
                <a:latin typeface="Times" pitchFamily="2" charset="0"/>
              </a:rPr>
              <a:t>viderit</a:t>
            </a:r>
            <a:r>
              <a:rPr lang="fr-FR">
                <a:effectLst/>
                <a:latin typeface="Times" pitchFamily="2" charset="0"/>
              </a:rPr>
              <a:t>? </a:t>
            </a:r>
            <a:r>
              <a:rPr lang="fr-FR" err="1">
                <a:effectLst/>
                <a:latin typeface="Times" pitchFamily="2" charset="0"/>
              </a:rPr>
              <a:t>quis</a:t>
            </a:r>
            <a:r>
              <a:rPr lang="fr-FR">
                <a:effectLst/>
                <a:latin typeface="Times" pitchFamily="2" charset="0"/>
              </a:rPr>
              <a:t> </a:t>
            </a:r>
            <a:r>
              <a:rPr lang="fr-FR" err="1">
                <a:effectLst/>
                <a:latin typeface="Times" pitchFamily="2" charset="0"/>
              </a:rPr>
              <a:t>autem</a:t>
            </a:r>
            <a:r>
              <a:rPr lang="fr-FR">
                <a:effectLst/>
                <a:latin typeface="Times" pitchFamily="2" charset="0"/>
              </a:rPr>
              <a:t> est, qui </a:t>
            </a:r>
            <a:r>
              <a:rPr lang="fr-FR" err="1">
                <a:effectLst/>
                <a:latin typeface="Times" pitchFamily="2" charset="0"/>
              </a:rPr>
              <a:t>Tarquinium</a:t>
            </a:r>
            <a:r>
              <a:rPr lang="fr-FR">
                <a:effectLst/>
                <a:latin typeface="Times" pitchFamily="2" charset="0"/>
              </a:rPr>
              <a:t> </a:t>
            </a:r>
            <a:r>
              <a:rPr lang="fr-FR" err="1">
                <a:effectLst/>
                <a:latin typeface="Times" pitchFamily="2" charset="0"/>
              </a:rPr>
              <a:t>Superbum</a:t>
            </a:r>
            <a:r>
              <a:rPr lang="fr-FR">
                <a:effectLst/>
                <a:latin typeface="Times" pitchFamily="2" charset="0"/>
              </a:rPr>
              <a:t>, qui </a:t>
            </a:r>
            <a:r>
              <a:rPr lang="fr-FR" err="1">
                <a:effectLst/>
                <a:latin typeface="Times" pitchFamily="2" charset="0"/>
              </a:rPr>
              <a:t>Sp</a:t>
            </a:r>
            <a:r>
              <a:rPr lang="fr-FR">
                <a:effectLst/>
                <a:latin typeface="Times" pitchFamily="2" charset="0"/>
              </a:rPr>
              <a:t>. </a:t>
            </a:r>
            <a:r>
              <a:rPr lang="fr-FR" err="1">
                <a:effectLst/>
                <a:latin typeface="Times" pitchFamily="2" charset="0"/>
              </a:rPr>
              <a:t>Cassium</a:t>
            </a:r>
            <a:r>
              <a:rPr lang="fr-FR">
                <a:effectLst/>
                <a:latin typeface="Times" pitchFamily="2" charset="0"/>
              </a:rPr>
              <a:t>, </a:t>
            </a:r>
            <a:r>
              <a:rPr lang="fr-FR" err="1">
                <a:effectLst/>
                <a:latin typeface="Times" pitchFamily="2" charset="0"/>
              </a:rPr>
              <a:t>Sp</a:t>
            </a:r>
            <a:r>
              <a:rPr lang="fr-FR">
                <a:effectLst/>
                <a:latin typeface="Times" pitchFamily="2" charset="0"/>
              </a:rPr>
              <a:t>. </a:t>
            </a:r>
            <a:r>
              <a:rPr lang="fr-FR" err="1">
                <a:effectLst/>
                <a:latin typeface="Times" pitchFamily="2" charset="0"/>
              </a:rPr>
              <a:t>Maelium</a:t>
            </a:r>
            <a:r>
              <a:rPr lang="fr-FR">
                <a:effectLst/>
                <a:latin typeface="Times" pitchFamily="2" charset="0"/>
              </a:rPr>
              <a:t> non </a:t>
            </a:r>
            <a:r>
              <a:rPr lang="fr-FR" err="1">
                <a:effectLst/>
                <a:latin typeface="Times" pitchFamily="2" charset="0"/>
              </a:rPr>
              <a:t>oderit</a:t>
            </a:r>
            <a:r>
              <a:rPr lang="fr-FR">
                <a:effectLst/>
                <a:latin typeface="Times" pitchFamily="2" charset="0"/>
              </a:rPr>
              <a:t>?</a:t>
            </a:r>
          </a:p>
          <a:p>
            <a:endParaRPr lang="fr-FR">
              <a:effectLst/>
              <a:latin typeface="Times" pitchFamily="2" charset="0"/>
            </a:endParaRPr>
          </a:p>
          <a:p>
            <a:r>
              <a:rPr lang="fr-FR">
                <a:effectLst/>
                <a:latin typeface="Times" pitchFamily="2" charset="0"/>
              </a:rPr>
              <a:t>Sed si </a:t>
            </a:r>
            <a:r>
              <a:rPr lang="fr-FR" err="1">
                <a:effectLst/>
                <a:latin typeface="Times" pitchFamily="2" charset="0"/>
              </a:rPr>
              <a:t>ille</a:t>
            </a:r>
            <a:r>
              <a:rPr lang="fr-FR">
                <a:effectLst/>
                <a:latin typeface="Times" pitchFamily="2" charset="0"/>
              </a:rPr>
              <a:t> </a:t>
            </a:r>
            <a:r>
              <a:rPr lang="fr-FR" err="1">
                <a:effectLst/>
                <a:latin typeface="Times" pitchFamily="2" charset="0"/>
              </a:rPr>
              <a:t>hac</a:t>
            </a:r>
            <a:r>
              <a:rPr lang="fr-FR">
                <a:effectLst/>
                <a:latin typeface="Times" pitchFamily="2" charset="0"/>
              </a:rPr>
              <a:t> </a:t>
            </a:r>
            <a:r>
              <a:rPr lang="fr-FR" err="1">
                <a:effectLst/>
                <a:latin typeface="Times" pitchFamily="2" charset="0"/>
              </a:rPr>
              <a:t>tam</a:t>
            </a:r>
            <a:r>
              <a:rPr lang="fr-FR">
                <a:effectLst/>
                <a:latin typeface="Times" pitchFamily="2" charset="0"/>
              </a:rPr>
              <a:t> </a:t>
            </a:r>
            <a:r>
              <a:rPr lang="fr-FR" err="1">
                <a:effectLst/>
                <a:latin typeface="Times" pitchFamily="2" charset="0"/>
              </a:rPr>
              <a:t>eximia</a:t>
            </a:r>
            <a:r>
              <a:rPr lang="fr-FR">
                <a:effectLst/>
                <a:latin typeface="Times" pitchFamily="2" charset="0"/>
              </a:rPr>
              <a:t> </a:t>
            </a:r>
            <a:r>
              <a:rPr lang="fr-FR" err="1">
                <a:effectLst/>
                <a:latin typeface="Times" pitchFamily="2" charset="0"/>
              </a:rPr>
              <a:t>fortuna</a:t>
            </a:r>
            <a:r>
              <a:rPr lang="fr-FR">
                <a:effectLst/>
                <a:latin typeface="Times" pitchFamily="2" charset="0"/>
              </a:rPr>
              <a:t> </a:t>
            </a:r>
            <a:r>
              <a:rPr lang="fr-FR" err="1">
                <a:effectLst/>
                <a:latin typeface="Times" pitchFamily="2" charset="0"/>
              </a:rPr>
              <a:t>propter</a:t>
            </a:r>
            <a:r>
              <a:rPr lang="fr-FR">
                <a:effectLst/>
                <a:latin typeface="Times" pitchFamily="2" charset="0"/>
              </a:rPr>
              <a:t> </a:t>
            </a:r>
            <a:r>
              <a:rPr lang="fr-FR" err="1">
                <a:effectLst/>
                <a:latin typeface="Times" pitchFamily="2" charset="0"/>
              </a:rPr>
              <a:t>utilitatem</a:t>
            </a:r>
            <a:r>
              <a:rPr lang="fr-FR">
                <a:effectLst/>
                <a:latin typeface="Times" pitchFamily="2" charset="0"/>
              </a:rPr>
              <a:t> </a:t>
            </a:r>
            <a:r>
              <a:rPr lang="fr-FR" err="1">
                <a:effectLst/>
                <a:latin typeface="Times" pitchFamily="2" charset="0"/>
              </a:rPr>
              <a:t>rei</a:t>
            </a:r>
            <a:r>
              <a:rPr lang="fr-FR">
                <a:effectLst/>
                <a:latin typeface="Times" pitchFamily="2" charset="0"/>
              </a:rPr>
              <a:t> </a:t>
            </a:r>
            <a:r>
              <a:rPr lang="fr-FR" err="1">
                <a:effectLst/>
                <a:latin typeface="Times" pitchFamily="2" charset="0"/>
              </a:rPr>
              <a:t>publicae</a:t>
            </a:r>
            <a:r>
              <a:rPr lang="fr-FR">
                <a:effectLst/>
                <a:latin typeface="Times" pitchFamily="2" charset="0"/>
              </a:rPr>
              <a:t> </a:t>
            </a:r>
            <a:r>
              <a:rPr lang="fr-FR" err="1">
                <a:effectLst/>
                <a:latin typeface="Times" pitchFamily="2" charset="0"/>
              </a:rPr>
              <a:t>frui</a:t>
            </a:r>
            <a:r>
              <a:rPr lang="fr-FR">
                <a:effectLst/>
                <a:latin typeface="Times" pitchFamily="2" charset="0"/>
              </a:rPr>
              <a:t> non </a:t>
            </a:r>
            <a:r>
              <a:rPr lang="fr-FR" err="1">
                <a:effectLst/>
                <a:latin typeface="Times" pitchFamily="2" charset="0"/>
              </a:rPr>
              <a:t>properat</a:t>
            </a:r>
            <a:r>
              <a:rPr lang="fr-FR">
                <a:effectLst/>
                <a:latin typeface="Times" pitchFamily="2" charset="0"/>
              </a:rPr>
              <a:t>, ut </a:t>
            </a:r>
            <a:r>
              <a:rPr lang="fr-FR" err="1">
                <a:effectLst/>
                <a:latin typeface="Times" pitchFamily="2" charset="0"/>
              </a:rPr>
              <a:t>omnia</a:t>
            </a:r>
            <a:r>
              <a:rPr lang="fr-FR">
                <a:effectLst/>
                <a:latin typeface="Times" pitchFamily="2" charset="0"/>
              </a:rPr>
              <a:t> </a:t>
            </a:r>
            <a:r>
              <a:rPr lang="fr-FR" err="1">
                <a:effectLst/>
                <a:latin typeface="Times" pitchFamily="2" charset="0"/>
              </a:rPr>
              <a:t>illa</a:t>
            </a:r>
            <a:r>
              <a:rPr lang="fr-FR">
                <a:effectLst/>
                <a:latin typeface="Times" pitchFamily="2" charset="0"/>
              </a:rPr>
              <a:t> </a:t>
            </a:r>
            <a:r>
              <a:rPr lang="fr-FR" err="1">
                <a:effectLst/>
                <a:latin typeface="Times" pitchFamily="2" charset="0"/>
              </a:rPr>
              <a:t>conficiat</a:t>
            </a:r>
            <a:r>
              <a:rPr lang="fr-FR">
                <a:effectLst/>
                <a:latin typeface="Times" pitchFamily="2" charset="0"/>
              </a:rPr>
              <a:t>, quid ego, </a:t>
            </a:r>
            <a:r>
              <a:rPr lang="fr-FR" err="1">
                <a:effectLst/>
                <a:latin typeface="Times" pitchFamily="2" charset="0"/>
              </a:rPr>
              <a:t>senator</a:t>
            </a:r>
            <a:r>
              <a:rPr lang="fr-FR">
                <a:effectLst/>
                <a:latin typeface="Times" pitchFamily="2" charset="0"/>
              </a:rPr>
              <a:t>, </a:t>
            </a:r>
            <a:r>
              <a:rPr lang="fr-FR" err="1">
                <a:effectLst/>
                <a:latin typeface="Times" pitchFamily="2" charset="0"/>
              </a:rPr>
              <a:t>facere</a:t>
            </a:r>
            <a:r>
              <a:rPr lang="fr-FR">
                <a:effectLst/>
                <a:latin typeface="Times" pitchFamily="2" charset="0"/>
              </a:rPr>
              <a:t> </a:t>
            </a:r>
            <a:r>
              <a:rPr lang="fr-FR" err="1">
                <a:effectLst/>
                <a:latin typeface="Times" pitchFamily="2" charset="0"/>
              </a:rPr>
              <a:t>debeo</a:t>
            </a:r>
            <a:r>
              <a:rPr lang="fr-FR">
                <a:effectLst/>
                <a:latin typeface="Times" pitchFamily="2" charset="0"/>
              </a:rPr>
              <a:t>, quem, </a:t>
            </a:r>
            <a:r>
              <a:rPr lang="fr-FR" err="1">
                <a:effectLst/>
                <a:latin typeface="Times" pitchFamily="2" charset="0"/>
              </a:rPr>
              <a:t>etiamsi</a:t>
            </a:r>
            <a:r>
              <a:rPr lang="fr-FR">
                <a:effectLst/>
                <a:latin typeface="Times" pitchFamily="2" charset="0"/>
              </a:rPr>
              <a:t> </a:t>
            </a:r>
            <a:r>
              <a:rPr lang="fr-FR" err="1">
                <a:effectLst/>
                <a:latin typeface="Times" pitchFamily="2" charset="0"/>
              </a:rPr>
              <a:t>ille</a:t>
            </a:r>
            <a:r>
              <a:rPr lang="fr-FR">
                <a:effectLst/>
                <a:latin typeface="Times" pitchFamily="2" charset="0"/>
              </a:rPr>
              <a:t> </a:t>
            </a:r>
            <a:r>
              <a:rPr lang="fr-FR" err="1">
                <a:effectLst/>
                <a:latin typeface="Times" pitchFamily="2" charset="0"/>
              </a:rPr>
              <a:t>aliud</a:t>
            </a:r>
            <a:r>
              <a:rPr lang="fr-FR">
                <a:effectLst/>
                <a:latin typeface="Times" pitchFamily="2" charset="0"/>
              </a:rPr>
              <a:t> </a:t>
            </a:r>
            <a:r>
              <a:rPr lang="fr-FR" err="1">
                <a:effectLst/>
                <a:latin typeface="Times" pitchFamily="2" charset="0"/>
              </a:rPr>
              <a:t>vellet</a:t>
            </a:r>
            <a:r>
              <a:rPr lang="fr-FR">
                <a:effectLst/>
                <a:latin typeface="Times" pitchFamily="2" charset="0"/>
              </a:rPr>
              <a:t>, </a:t>
            </a:r>
            <a:r>
              <a:rPr lang="fr-FR" err="1">
                <a:effectLst/>
                <a:latin typeface="Times" pitchFamily="2" charset="0"/>
              </a:rPr>
              <a:t>rei</a:t>
            </a:r>
            <a:r>
              <a:rPr lang="fr-FR">
                <a:effectLst/>
                <a:latin typeface="Times" pitchFamily="2" charset="0"/>
              </a:rPr>
              <a:t> </a:t>
            </a:r>
            <a:r>
              <a:rPr lang="fr-FR" err="1">
                <a:effectLst/>
                <a:latin typeface="Times" pitchFamily="2" charset="0"/>
              </a:rPr>
              <a:t>publicae</a:t>
            </a:r>
            <a:r>
              <a:rPr lang="fr-FR">
                <a:effectLst/>
                <a:latin typeface="Times" pitchFamily="2" charset="0"/>
              </a:rPr>
              <a:t> </a:t>
            </a:r>
            <a:r>
              <a:rPr lang="fr-FR" err="1">
                <a:effectLst/>
                <a:latin typeface="Times" pitchFamily="2" charset="0"/>
              </a:rPr>
              <a:t>consulere</a:t>
            </a:r>
            <a:r>
              <a:rPr lang="fr-FR">
                <a:effectLst/>
                <a:latin typeface="Times" pitchFamily="2" charset="0"/>
              </a:rPr>
              <a:t> </a:t>
            </a:r>
            <a:r>
              <a:rPr lang="fr-FR" err="1">
                <a:effectLst/>
                <a:latin typeface="Times" pitchFamily="2" charset="0"/>
              </a:rPr>
              <a:t>oporteret</a:t>
            </a:r>
            <a:r>
              <a:rPr lang="fr-FR">
                <a:effectLst/>
                <a:latin typeface="Times" pitchFamily="2" charset="0"/>
              </a:rPr>
              <a:t>?</a:t>
            </a:r>
          </a:p>
        </p:txBody>
      </p:sp>
      <p:cxnSp>
        <p:nvCxnSpPr>
          <p:cNvPr id="10" name="Connecteur droit 9">
            <a:extLst>
              <a:ext uri="{FF2B5EF4-FFF2-40B4-BE49-F238E27FC236}">
                <a16:creationId xmlns:a16="http://schemas.microsoft.com/office/drawing/2014/main" id="{8BF2B802-0A81-644C-991C-34CD6A7EA32A}"/>
              </a:ext>
            </a:extLst>
          </p:cNvPr>
          <p:cNvCxnSpPr/>
          <p:nvPr userDrawn="1"/>
        </p:nvCxnSpPr>
        <p:spPr>
          <a:xfrm>
            <a:off x="839787" y="1873442"/>
            <a:ext cx="4537756"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7" name="Image 6">
            <a:extLst>
              <a:ext uri="{FF2B5EF4-FFF2-40B4-BE49-F238E27FC236}">
                <a16:creationId xmlns:a16="http://schemas.microsoft.com/office/drawing/2014/main" id="{6DA37A3B-46ED-DA46-958D-6C947FA58B25}"/>
              </a:ext>
            </a:extLst>
          </p:cNvPr>
          <p:cNvPicPr>
            <a:picLocks noChangeAspect="1"/>
          </p:cNvPicPr>
          <p:nvPr userDrawn="1"/>
        </p:nvPicPr>
        <p:blipFill>
          <a:blip r:embed="rId2"/>
          <a:stretch>
            <a:fillRect/>
          </a:stretch>
        </p:blipFill>
        <p:spPr>
          <a:xfrm>
            <a:off x="10782097" y="634738"/>
            <a:ext cx="671396" cy="1218203"/>
          </a:xfrm>
          <a:prstGeom prst="rect">
            <a:avLst/>
          </a:prstGeom>
        </p:spPr>
      </p:pic>
      <p:pic>
        <p:nvPicPr>
          <p:cNvPr id="12" name="Image 11">
            <a:extLst>
              <a:ext uri="{FF2B5EF4-FFF2-40B4-BE49-F238E27FC236}">
                <a16:creationId xmlns:a16="http://schemas.microsoft.com/office/drawing/2014/main" id="{36BD37A7-1746-7E43-A640-34F8EE5A7816}"/>
              </a:ext>
            </a:extLst>
          </p:cNvPr>
          <p:cNvPicPr>
            <a:picLocks noChangeAspect="1"/>
          </p:cNvPicPr>
          <p:nvPr userDrawn="1"/>
        </p:nvPicPr>
        <p:blipFill>
          <a:blip r:embed="rId2"/>
          <a:stretch>
            <a:fillRect/>
          </a:stretch>
        </p:blipFill>
        <p:spPr>
          <a:xfrm rot="16200000">
            <a:off x="10213548" y="590021"/>
            <a:ext cx="370030" cy="671395"/>
          </a:xfrm>
          <a:prstGeom prst="rect">
            <a:avLst/>
          </a:prstGeom>
        </p:spPr>
      </p:pic>
      <p:sp>
        <p:nvSpPr>
          <p:cNvPr id="9" name="Titre 1">
            <a:extLst>
              <a:ext uri="{FF2B5EF4-FFF2-40B4-BE49-F238E27FC236}">
                <a16:creationId xmlns:a16="http://schemas.microsoft.com/office/drawing/2014/main" id="{75B04DE9-7217-F141-ACE0-D597FF8BD093}"/>
              </a:ext>
            </a:extLst>
          </p:cNvPr>
          <p:cNvSpPr>
            <a:spLocks noGrp="1"/>
          </p:cNvSpPr>
          <p:nvPr>
            <p:ph type="title" hasCustomPrompt="1"/>
          </p:nvPr>
        </p:nvSpPr>
        <p:spPr>
          <a:xfrm>
            <a:off x="839788" y="1079579"/>
            <a:ext cx="3932237" cy="740229"/>
          </a:xfrm>
          <a:prstGeom prst="rect">
            <a:avLst/>
          </a:prstGeom>
        </p:spPr>
        <p:txBody>
          <a:bodyPr anchor="b"/>
          <a:lstStyle>
            <a:lvl1pPr>
              <a:defRPr sz="2400" b="0">
                <a:solidFill>
                  <a:srgbClr val="00959A"/>
                </a:solidFill>
                <a:latin typeface="+mj-lt"/>
              </a:defRPr>
            </a:lvl1pPr>
          </a:lstStyle>
          <a:p>
            <a:r>
              <a:rPr lang="fr-FR"/>
              <a:t>Titre unique</a:t>
            </a:r>
          </a:p>
        </p:txBody>
      </p:sp>
      <p:pic>
        <p:nvPicPr>
          <p:cNvPr id="8" name="Image 7">
            <a:extLst>
              <a:ext uri="{FF2B5EF4-FFF2-40B4-BE49-F238E27FC236}">
                <a16:creationId xmlns:a16="http://schemas.microsoft.com/office/drawing/2014/main" id="{19D7CDFC-0D59-FF4B-BCEB-20224EEF2429}"/>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3" y="5737531"/>
            <a:ext cx="908237" cy="971939"/>
          </a:xfrm>
          <a:prstGeom prst="rect">
            <a:avLst/>
          </a:prstGeom>
        </p:spPr>
      </p:pic>
    </p:spTree>
    <p:extLst>
      <p:ext uri="{BB962C8B-B14F-4D97-AF65-F5344CB8AC3E}">
        <p14:creationId xmlns:p14="http://schemas.microsoft.com/office/powerpoint/2010/main" val="42306357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age contenu 3">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D1EAF6FD-D631-F047-8727-6B368A69E629}"/>
              </a:ext>
            </a:extLst>
          </p:cNvPr>
          <p:cNvSpPr>
            <a:spLocks noGrp="1"/>
          </p:cNvSpPr>
          <p:nvPr>
            <p:ph type="body" sz="half" idx="2" hasCustomPrompt="1"/>
          </p:nvPr>
        </p:nvSpPr>
        <p:spPr>
          <a:xfrm>
            <a:off x="839787" y="740702"/>
            <a:ext cx="6366556" cy="5660098"/>
          </a:xfrm>
          <a:prstGeom prst="rect">
            <a:avLst/>
          </a:prstGeom>
        </p:spPr>
        <p:txBody>
          <a:bodyPr/>
          <a:lstStyle>
            <a:lvl1pPr marL="0" indent="0">
              <a:buNone/>
              <a:defRPr sz="1200" b="0">
                <a:latin typeface="Times" pitchFamily="2"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fr-FR">
                <a:effectLst/>
                <a:latin typeface="Times" pitchFamily="2" charset="0"/>
              </a:rPr>
              <a:t>Et </a:t>
            </a:r>
            <a:r>
              <a:rPr lang="fr-FR" err="1">
                <a:effectLst/>
                <a:latin typeface="Times" pitchFamily="2" charset="0"/>
              </a:rPr>
              <a:t>interdum</a:t>
            </a:r>
            <a:r>
              <a:rPr lang="fr-FR">
                <a:effectLst/>
                <a:latin typeface="Times" pitchFamily="2" charset="0"/>
              </a:rPr>
              <a:t> </a:t>
            </a:r>
            <a:r>
              <a:rPr lang="fr-FR" err="1">
                <a:effectLst/>
                <a:latin typeface="Times" pitchFamily="2" charset="0"/>
              </a:rPr>
              <a:t>acciderat</a:t>
            </a:r>
            <a:r>
              <a:rPr lang="fr-FR">
                <a:effectLst/>
                <a:latin typeface="Times" pitchFamily="2" charset="0"/>
              </a:rPr>
              <a:t>, ut </a:t>
            </a:r>
            <a:r>
              <a:rPr lang="fr-FR" err="1">
                <a:effectLst/>
                <a:latin typeface="Times" pitchFamily="2" charset="0"/>
              </a:rPr>
              <a:t>siquid</a:t>
            </a:r>
            <a:r>
              <a:rPr lang="fr-FR">
                <a:effectLst/>
                <a:latin typeface="Times" pitchFamily="2" charset="0"/>
              </a:rPr>
              <a:t> in </a:t>
            </a:r>
            <a:r>
              <a:rPr lang="fr-FR" err="1">
                <a:effectLst/>
                <a:latin typeface="Times" pitchFamily="2" charset="0"/>
              </a:rPr>
              <a:t>penetrali</a:t>
            </a:r>
            <a:r>
              <a:rPr lang="fr-FR">
                <a:effectLst/>
                <a:latin typeface="Times" pitchFamily="2" charset="0"/>
              </a:rPr>
              <a:t> </a:t>
            </a:r>
            <a:r>
              <a:rPr lang="fr-FR" err="1">
                <a:effectLst/>
                <a:latin typeface="Times" pitchFamily="2" charset="0"/>
              </a:rPr>
              <a:t>secreto</a:t>
            </a:r>
            <a:r>
              <a:rPr lang="fr-FR">
                <a:effectLst/>
                <a:latin typeface="Times" pitchFamily="2" charset="0"/>
              </a:rPr>
              <a:t> </a:t>
            </a:r>
            <a:r>
              <a:rPr lang="fr-FR" err="1">
                <a:effectLst/>
                <a:latin typeface="Times" pitchFamily="2" charset="0"/>
              </a:rPr>
              <a:t>nullo</a:t>
            </a:r>
            <a:r>
              <a:rPr lang="fr-FR">
                <a:effectLst/>
                <a:latin typeface="Times" pitchFamily="2" charset="0"/>
              </a:rPr>
              <a:t> </a:t>
            </a:r>
            <a:r>
              <a:rPr lang="fr-FR" err="1">
                <a:effectLst/>
                <a:latin typeface="Times" pitchFamily="2" charset="0"/>
              </a:rPr>
              <a:t>citerioris</a:t>
            </a:r>
            <a:r>
              <a:rPr lang="fr-FR">
                <a:effectLst/>
                <a:latin typeface="Times" pitchFamily="2" charset="0"/>
              </a:rPr>
              <a:t> vitae </a:t>
            </a:r>
            <a:r>
              <a:rPr lang="fr-FR" err="1">
                <a:effectLst/>
                <a:latin typeface="Times" pitchFamily="2" charset="0"/>
              </a:rPr>
              <a:t>ministro</a:t>
            </a:r>
            <a:r>
              <a:rPr lang="fr-FR">
                <a:effectLst/>
                <a:latin typeface="Times" pitchFamily="2" charset="0"/>
              </a:rPr>
              <a:t> </a:t>
            </a:r>
            <a:r>
              <a:rPr lang="fr-FR" err="1">
                <a:effectLst/>
                <a:latin typeface="Times" pitchFamily="2" charset="0"/>
              </a:rPr>
              <a:t>praesente</a:t>
            </a:r>
            <a:r>
              <a:rPr lang="fr-FR">
                <a:effectLst/>
                <a:latin typeface="Times" pitchFamily="2" charset="0"/>
              </a:rPr>
              <a:t> paterfamilias </a:t>
            </a:r>
            <a:r>
              <a:rPr lang="fr-FR" err="1">
                <a:effectLst/>
                <a:latin typeface="Times" pitchFamily="2" charset="0"/>
              </a:rPr>
              <a:t>uxori</a:t>
            </a:r>
            <a:r>
              <a:rPr lang="fr-FR">
                <a:effectLst/>
                <a:latin typeface="Times" pitchFamily="2" charset="0"/>
              </a:rPr>
              <a:t> </a:t>
            </a:r>
            <a:r>
              <a:rPr lang="fr-FR" err="1">
                <a:effectLst/>
                <a:latin typeface="Times" pitchFamily="2" charset="0"/>
              </a:rPr>
              <a:t>susurrasset</a:t>
            </a:r>
            <a:r>
              <a:rPr lang="fr-FR">
                <a:effectLst/>
                <a:latin typeface="Times" pitchFamily="2" charset="0"/>
              </a:rPr>
              <a:t> in </a:t>
            </a:r>
            <a:r>
              <a:rPr lang="fr-FR" err="1">
                <a:effectLst/>
                <a:latin typeface="Times" pitchFamily="2" charset="0"/>
              </a:rPr>
              <a:t>aurem</a:t>
            </a:r>
            <a:r>
              <a:rPr lang="fr-FR">
                <a:effectLst/>
                <a:latin typeface="Times" pitchFamily="2" charset="0"/>
              </a:rPr>
              <a:t>, </a:t>
            </a:r>
            <a:r>
              <a:rPr lang="fr-FR" err="1">
                <a:effectLst/>
                <a:latin typeface="Times" pitchFamily="2" charset="0"/>
              </a:rPr>
              <a:t>velut</a:t>
            </a:r>
            <a:r>
              <a:rPr lang="fr-FR">
                <a:effectLst/>
                <a:latin typeface="Times" pitchFamily="2" charset="0"/>
              </a:rPr>
              <a:t> </a:t>
            </a:r>
            <a:r>
              <a:rPr lang="fr-FR" err="1">
                <a:effectLst/>
                <a:latin typeface="Times" pitchFamily="2" charset="0"/>
              </a:rPr>
              <a:t>Amphiarao</a:t>
            </a:r>
            <a:r>
              <a:rPr lang="fr-FR">
                <a:effectLst/>
                <a:latin typeface="Times" pitchFamily="2" charset="0"/>
              </a:rPr>
              <a:t> </a:t>
            </a:r>
            <a:r>
              <a:rPr lang="fr-FR" err="1">
                <a:effectLst/>
                <a:latin typeface="Times" pitchFamily="2" charset="0"/>
              </a:rPr>
              <a:t>referente</a:t>
            </a:r>
            <a:r>
              <a:rPr lang="fr-FR">
                <a:effectLst/>
                <a:latin typeface="Times" pitchFamily="2" charset="0"/>
              </a:rPr>
              <a:t> </a:t>
            </a:r>
            <a:r>
              <a:rPr lang="fr-FR" err="1">
                <a:effectLst/>
                <a:latin typeface="Times" pitchFamily="2" charset="0"/>
              </a:rPr>
              <a:t>aut</a:t>
            </a:r>
            <a:r>
              <a:rPr lang="fr-FR">
                <a:effectLst/>
                <a:latin typeface="Times" pitchFamily="2" charset="0"/>
              </a:rPr>
              <a:t> Marcio, </a:t>
            </a:r>
            <a:r>
              <a:rPr lang="fr-FR" err="1">
                <a:effectLst/>
                <a:latin typeface="Times" pitchFamily="2" charset="0"/>
              </a:rPr>
              <a:t>quondam</a:t>
            </a:r>
            <a:r>
              <a:rPr lang="fr-FR">
                <a:effectLst/>
                <a:latin typeface="Times" pitchFamily="2" charset="0"/>
              </a:rPr>
              <a:t> </a:t>
            </a:r>
            <a:r>
              <a:rPr lang="fr-FR" err="1">
                <a:effectLst/>
                <a:latin typeface="Times" pitchFamily="2" charset="0"/>
              </a:rPr>
              <a:t>vatibus</a:t>
            </a:r>
            <a:r>
              <a:rPr lang="fr-FR">
                <a:effectLst/>
                <a:latin typeface="Times" pitchFamily="2" charset="0"/>
              </a:rPr>
              <a:t> </a:t>
            </a:r>
            <a:r>
              <a:rPr lang="fr-FR" err="1">
                <a:effectLst/>
                <a:latin typeface="Times" pitchFamily="2" charset="0"/>
              </a:rPr>
              <a:t>inclitis</a:t>
            </a:r>
            <a:r>
              <a:rPr lang="fr-FR">
                <a:effectLst/>
                <a:latin typeface="Times" pitchFamily="2" charset="0"/>
              </a:rPr>
              <a:t>, </a:t>
            </a:r>
            <a:r>
              <a:rPr lang="fr-FR" err="1">
                <a:effectLst/>
                <a:latin typeface="Times" pitchFamily="2" charset="0"/>
              </a:rPr>
              <a:t>postridie</a:t>
            </a:r>
            <a:r>
              <a:rPr lang="fr-FR">
                <a:effectLst/>
                <a:latin typeface="Times" pitchFamily="2" charset="0"/>
              </a:rPr>
              <a:t> </a:t>
            </a:r>
            <a:r>
              <a:rPr lang="fr-FR" err="1">
                <a:effectLst/>
                <a:latin typeface="Times" pitchFamily="2" charset="0"/>
              </a:rPr>
              <a:t>disceret</a:t>
            </a:r>
            <a:r>
              <a:rPr lang="fr-FR">
                <a:effectLst/>
                <a:latin typeface="Times" pitchFamily="2" charset="0"/>
              </a:rPr>
              <a:t> imperator. </a:t>
            </a:r>
            <a:r>
              <a:rPr lang="fr-FR" err="1">
                <a:effectLst/>
                <a:latin typeface="Times" pitchFamily="2" charset="0"/>
              </a:rPr>
              <a:t>ideoque</a:t>
            </a:r>
            <a:r>
              <a:rPr lang="fr-FR">
                <a:effectLst/>
                <a:latin typeface="Times" pitchFamily="2" charset="0"/>
              </a:rPr>
              <a:t> </a:t>
            </a:r>
            <a:r>
              <a:rPr lang="fr-FR" err="1">
                <a:effectLst/>
                <a:latin typeface="Times" pitchFamily="2" charset="0"/>
              </a:rPr>
              <a:t>etiam</a:t>
            </a:r>
            <a:r>
              <a:rPr lang="fr-FR">
                <a:effectLst/>
                <a:latin typeface="Times" pitchFamily="2" charset="0"/>
              </a:rPr>
              <a:t> </a:t>
            </a:r>
            <a:r>
              <a:rPr lang="fr-FR" err="1">
                <a:effectLst/>
                <a:latin typeface="Times" pitchFamily="2" charset="0"/>
              </a:rPr>
              <a:t>parietes</a:t>
            </a:r>
            <a:r>
              <a:rPr lang="fr-FR">
                <a:effectLst/>
                <a:latin typeface="Times" pitchFamily="2" charset="0"/>
              </a:rPr>
              <a:t> </a:t>
            </a:r>
            <a:r>
              <a:rPr lang="fr-FR" err="1">
                <a:effectLst/>
                <a:latin typeface="Times" pitchFamily="2" charset="0"/>
              </a:rPr>
              <a:t>arcanorum</a:t>
            </a:r>
            <a:r>
              <a:rPr lang="fr-FR">
                <a:effectLst/>
                <a:latin typeface="Times" pitchFamily="2" charset="0"/>
              </a:rPr>
              <a:t> soli </a:t>
            </a:r>
            <a:r>
              <a:rPr lang="fr-FR" err="1">
                <a:effectLst/>
                <a:latin typeface="Times" pitchFamily="2" charset="0"/>
              </a:rPr>
              <a:t>conscii</a:t>
            </a:r>
            <a:r>
              <a:rPr lang="fr-FR">
                <a:effectLst/>
                <a:latin typeface="Times" pitchFamily="2" charset="0"/>
              </a:rPr>
              <a:t> </a:t>
            </a:r>
            <a:r>
              <a:rPr lang="fr-FR" err="1">
                <a:effectLst/>
                <a:latin typeface="Times" pitchFamily="2" charset="0"/>
              </a:rPr>
              <a:t>timebantur</a:t>
            </a:r>
            <a:r>
              <a:rPr lang="fr-FR">
                <a:effectLst/>
                <a:latin typeface="Times" pitchFamily="2" charset="0"/>
              </a:rPr>
              <a:t>.</a:t>
            </a:r>
          </a:p>
          <a:p>
            <a:endParaRPr lang="fr-FR">
              <a:effectLst/>
              <a:latin typeface="Times" pitchFamily="2" charset="0"/>
            </a:endParaRPr>
          </a:p>
          <a:p>
            <a:r>
              <a:rPr lang="fr-FR">
                <a:effectLst/>
                <a:latin typeface="Times" pitchFamily="2" charset="0"/>
              </a:rPr>
              <a:t>Nihil est </a:t>
            </a:r>
            <a:r>
              <a:rPr lang="fr-FR" err="1">
                <a:effectLst/>
                <a:latin typeface="Times" pitchFamily="2" charset="0"/>
              </a:rPr>
              <a:t>enim</a:t>
            </a:r>
            <a:r>
              <a:rPr lang="fr-FR">
                <a:effectLst/>
                <a:latin typeface="Times" pitchFamily="2" charset="0"/>
              </a:rPr>
              <a:t> </a:t>
            </a:r>
            <a:r>
              <a:rPr lang="fr-FR" err="1">
                <a:effectLst/>
                <a:latin typeface="Times" pitchFamily="2" charset="0"/>
              </a:rPr>
              <a:t>virtute</a:t>
            </a:r>
            <a:r>
              <a:rPr lang="fr-FR">
                <a:effectLst/>
                <a:latin typeface="Times" pitchFamily="2" charset="0"/>
              </a:rPr>
              <a:t> </a:t>
            </a:r>
            <a:r>
              <a:rPr lang="fr-FR" err="1">
                <a:effectLst/>
                <a:latin typeface="Times" pitchFamily="2" charset="0"/>
              </a:rPr>
              <a:t>amabilius</a:t>
            </a:r>
            <a:r>
              <a:rPr lang="fr-FR">
                <a:effectLst/>
                <a:latin typeface="Times" pitchFamily="2" charset="0"/>
              </a:rPr>
              <a:t>, nihil quod </a:t>
            </a:r>
            <a:r>
              <a:rPr lang="fr-FR" err="1">
                <a:effectLst/>
                <a:latin typeface="Times" pitchFamily="2" charset="0"/>
              </a:rPr>
              <a:t>magis</a:t>
            </a:r>
            <a:r>
              <a:rPr lang="fr-FR">
                <a:effectLst/>
                <a:latin typeface="Times" pitchFamily="2" charset="0"/>
              </a:rPr>
              <a:t> </a:t>
            </a:r>
            <a:r>
              <a:rPr lang="fr-FR" err="1">
                <a:effectLst/>
                <a:latin typeface="Times" pitchFamily="2" charset="0"/>
              </a:rPr>
              <a:t>adliciat</a:t>
            </a:r>
            <a:r>
              <a:rPr lang="fr-FR">
                <a:effectLst/>
                <a:latin typeface="Times" pitchFamily="2" charset="0"/>
              </a:rPr>
              <a:t> ad </a:t>
            </a:r>
            <a:r>
              <a:rPr lang="fr-FR" err="1">
                <a:effectLst/>
                <a:latin typeface="Times" pitchFamily="2" charset="0"/>
              </a:rPr>
              <a:t>diligendum</a:t>
            </a:r>
            <a:r>
              <a:rPr lang="fr-FR">
                <a:effectLst/>
                <a:latin typeface="Times" pitchFamily="2" charset="0"/>
              </a:rPr>
              <a:t>, </a:t>
            </a:r>
            <a:r>
              <a:rPr lang="fr-FR" err="1">
                <a:effectLst/>
                <a:latin typeface="Times" pitchFamily="2" charset="0"/>
              </a:rPr>
              <a:t>quippe</a:t>
            </a:r>
            <a:r>
              <a:rPr lang="fr-FR">
                <a:effectLst/>
                <a:latin typeface="Times" pitchFamily="2" charset="0"/>
              </a:rPr>
              <a:t> cum </a:t>
            </a:r>
            <a:r>
              <a:rPr lang="fr-FR" err="1">
                <a:effectLst/>
                <a:latin typeface="Times" pitchFamily="2" charset="0"/>
              </a:rPr>
              <a:t>propter</a:t>
            </a:r>
            <a:r>
              <a:rPr lang="fr-FR">
                <a:effectLst/>
                <a:latin typeface="Times" pitchFamily="2" charset="0"/>
              </a:rPr>
              <a:t> </a:t>
            </a:r>
            <a:r>
              <a:rPr lang="fr-FR" err="1">
                <a:effectLst/>
                <a:latin typeface="Times" pitchFamily="2" charset="0"/>
              </a:rPr>
              <a:t>virtutem</a:t>
            </a:r>
            <a:r>
              <a:rPr lang="fr-FR">
                <a:effectLst/>
                <a:latin typeface="Times" pitchFamily="2" charset="0"/>
              </a:rPr>
              <a:t> et </a:t>
            </a:r>
            <a:r>
              <a:rPr lang="fr-FR" err="1">
                <a:effectLst/>
                <a:latin typeface="Times" pitchFamily="2" charset="0"/>
              </a:rPr>
              <a:t>probitatem</a:t>
            </a:r>
            <a:r>
              <a:rPr lang="fr-FR">
                <a:effectLst/>
                <a:latin typeface="Times" pitchFamily="2" charset="0"/>
              </a:rPr>
              <a:t> </a:t>
            </a:r>
            <a:r>
              <a:rPr lang="fr-FR" err="1">
                <a:effectLst/>
                <a:latin typeface="Times" pitchFamily="2" charset="0"/>
              </a:rPr>
              <a:t>etiam</a:t>
            </a:r>
            <a:r>
              <a:rPr lang="fr-FR">
                <a:effectLst/>
                <a:latin typeface="Times" pitchFamily="2" charset="0"/>
              </a:rPr>
              <a:t> </a:t>
            </a:r>
            <a:r>
              <a:rPr lang="fr-FR" err="1">
                <a:effectLst/>
                <a:latin typeface="Times" pitchFamily="2" charset="0"/>
              </a:rPr>
              <a:t>eos</a:t>
            </a:r>
            <a:r>
              <a:rPr lang="fr-FR">
                <a:effectLst/>
                <a:latin typeface="Times" pitchFamily="2" charset="0"/>
              </a:rPr>
              <a:t>, </a:t>
            </a:r>
            <a:r>
              <a:rPr lang="fr-FR" err="1">
                <a:effectLst/>
                <a:latin typeface="Times" pitchFamily="2" charset="0"/>
              </a:rPr>
              <a:t>quos</a:t>
            </a:r>
            <a:r>
              <a:rPr lang="fr-FR">
                <a:effectLst/>
                <a:latin typeface="Times" pitchFamily="2" charset="0"/>
              </a:rPr>
              <a:t> </a:t>
            </a:r>
            <a:r>
              <a:rPr lang="fr-FR" err="1">
                <a:effectLst/>
                <a:latin typeface="Times" pitchFamily="2" charset="0"/>
              </a:rPr>
              <a:t>numquam</a:t>
            </a:r>
            <a:r>
              <a:rPr lang="fr-FR">
                <a:effectLst/>
                <a:latin typeface="Times" pitchFamily="2" charset="0"/>
              </a:rPr>
              <a:t> vidimus, </a:t>
            </a:r>
            <a:r>
              <a:rPr lang="fr-FR" err="1">
                <a:effectLst/>
                <a:latin typeface="Times" pitchFamily="2" charset="0"/>
              </a:rPr>
              <a:t>quodam</a:t>
            </a:r>
            <a:r>
              <a:rPr lang="fr-FR">
                <a:effectLst/>
                <a:latin typeface="Times" pitchFamily="2" charset="0"/>
              </a:rPr>
              <a:t> modo </a:t>
            </a:r>
            <a:r>
              <a:rPr lang="fr-FR" err="1">
                <a:effectLst/>
                <a:latin typeface="Times" pitchFamily="2" charset="0"/>
              </a:rPr>
              <a:t>diligamus</a:t>
            </a:r>
            <a:r>
              <a:rPr lang="fr-FR">
                <a:effectLst/>
                <a:latin typeface="Times" pitchFamily="2" charset="0"/>
              </a:rPr>
              <a:t>. </a:t>
            </a:r>
            <a:r>
              <a:rPr lang="fr-FR" err="1">
                <a:effectLst/>
                <a:latin typeface="Times" pitchFamily="2" charset="0"/>
              </a:rPr>
              <a:t>Quis</a:t>
            </a:r>
            <a:r>
              <a:rPr lang="fr-FR">
                <a:effectLst/>
                <a:latin typeface="Times" pitchFamily="2" charset="0"/>
              </a:rPr>
              <a:t> est qui C. </a:t>
            </a:r>
            <a:r>
              <a:rPr lang="fr-FR" err="1">
                <a:effectLst/>
                <a:latin typeface="Times" pitchFamily="2" charset="0"/>
              </a:rPr>
              <a:t>Fabrici</a:t>
            </a:r>
            <a:r>
              <a:rPr lang="fr-FR">
                <a:effectLst/>
                <a:latin typeface="Times" pitchFamily="2" charset="0"/>
              </a:rPr>
              <a:t>, M'. </a:t>
            </a:r>
            <a:r>
              <a:rPr lang="fr-FR" err="1">
                <a:effectLst/>
                <a:latin typeface="Times" pitchFamily="2" charset="0"/>
              </a:rPr>
              <a:t>Curi</a:t>
            </a:r>
            <a:r>
              <a:rPr lang="fr-FR">
                <a:effectLst/>
                <a:latin typeface="Times" pitchFamily="2" charset="0"/>
              </a:rPr>
              <a:t> non cum </a:t>
            </a:r>
            <a:r>
              <a:rPr lang="fr-FR" err="1">
                <a:effectLst/>
                <a:latin typeface="Times" pitchFamily="2" charset="0"/>
              </a:rPr>
              <a:t>caritate</a:t>
            </a:r>
            <a:r>
              <a:rPr lang="fr-FR">
                <a:effectLst/>
                <a:latin typeface="Times" pitchFamily="2" charset="0"/>
              </a:rPr>
              <a:t> </a:t>
            </a:r>
            <a:r>
              <a:rPr lang="fr-FR" err="1">
                <a:effectLst/>
                <a:latin typeface="Times" pitchFamily="2" charset="0"/>
              </a:rPr>
              <a:t>aliqua</a:t>
            </a:r>
            <a:r>
              <a:rPr lang="fr-FR">
                <a:effectLst/>
                <a:latin typeface="Times" pitchFamily="2" charset="0"/>
              </a:rPr>
              <a:t> </a:t>
            </a:r>
            <a:r>
              <a:rPr lang="fr-FR" err="1">
                <a:effectLst/>
                <a:latin typeface="Times" pitchFamily="2" charset="0"/>
              </a:rPr>
              <a:t>benevola</a:t>
            </a:r>
            <a:r>
              <a:rPr lang="fr-FR">
                <a:effectLst/>
                <a:latin typeface="Times" pitchFamily="2" charset="0"/>
              </a:rPr>
              <a:t> memoriam </a:t>
            </a:r>
            <a:r>
              <a:rPr lang="fr-FR" err="1">
                <a:effectLst/>
                <a:latin typeface="Times" pitchFamily="2" charset="0"/>
              </a:rPr>
              <a:t>usurpet</a:t>
            </a:r>
            <a:r>
              <a:rPr lang="fr-FR">
                <a:effectLst/>
                <a:latin typeface="Times" pitchFamily="2" charset="0"/>
              </a:rPr>
              <a:t>, </a:t>
            </a:r>
            <a:r>
              <a:rPr lang="fr-FR" err="1">
                <a:effectLst/>
                <a:latin typeface="Times" pitchFamily="2" charset="0"/>
              </a:rPr>
              <a:t>quos</a:t>
            </a:r>
            <a:r>
              <a:rPr lang="fr-FR">
                <a:effectLst/>
                <a:latin typeface="Times" pitchFamily="2" charset="0"/>
              </a:rPr>
              <a:t> </a:t>
            </a:r>
            <a:r>
              <a:rPr lang="fr-FR" err="1">
                <a:effectLst/>
                <a:latin typeface="Times" pitchFamily="2" charset="0"/>
              </a:rPr>
              <a:t>numquam</a:t>
            </a:r>
            <a:r>
              <a:rPr lang="fr-FR">
                <a:effectLst/>
                <a:latin typeface="Times" pitchFamily="2" charset="0"/>
              </a:rPr>
              <a:t> </a:t>
            </a:r>
            <a:r>
              <a:rPr lang="fr-FR" err="1">
                <a:effectLst/>
                <a:latin typeface="Times" pitchFamily="2" charset="0"/>
              </a:rPr>
              <a:t>viderit</a:t>
            </a:r>
            <a:r>
              <a:rPr lang="fr-FR">
                <a:effectLst/>
                <a:latin typeface="Times" pitchFamily="2" charset="0"/>
              </a:rPr>
              <a:t>? </a:t>
            </a:r>
            <a:r>
              <a:rPr lang="fr-FR" err="1">
                <a:effectLst/>
                <a:latin typeface="Times" pitchFamily="2" charset="0"/>
              </a:rPr>
              <a:t>quis</a:t>
            </a:r>
            <a:r>
              <a:rPr lang="fr-FR">
                <a:effectLst/>
                <a:latin typeface="Times" pitchFamily="2" charset="0"/>
              </a:rPr>
              <a:t> </a:t>
            </a:r>
            <a:r>
              <a:rPr lang="fr-FR" err="1">
                <a:effectLst/>
                <a:latin typeface="Times" pitchFamily="2" charset="0"/>
              </a:rPr>
              <a:t>autem</a:t>
            </a:r>
            <a:r>
              <a:rPr lang="fr-FR">
                <a:effectLst/>
                <a:latin typeface="Times" pitchFamily="2" charset="0"/>
              </a:rPr>
              <a:t> est, qui </a:t>
            </a:r>
            <a:r>
              <a:rPr lang="fr-FR" err="1">
                <a:effectLst/>
                <a:latin typeface="Times" pitchFamily="2" charset="0"/>
              </a:rPr>
              <a:t>Tarquinium</a:t>
            </a:r>
            <a:r>
              <a:rPr lang="fr-FR">
                <a:effectLst/>
                <a:latin typeface="Times" pitchFamily="2" charset="0"/>
              </a:rPr>
              <a:t> </a:t>
            </a:r>
            <a:r>
              <a:rPr lang="fr-FR" err="1">
                <a:effectLst/>
                <a:latin typeface="Times" pitchFamily="2" charset="0"/>
              </a:rPr>
              <a:t>Superbum</a:t>
            </a:r>
            <a:r>
              <a:rPr lang="fr-FR">
                <a:effectLst/>
                <a:latin typeface="Times" pitchFamily="2" charset="0"/>
              </a:rPr>
              <a:t>, qui </a:t>
            </a:r>
            <a:r>
              <a:rPr lang="fr-FR" err="1">
                <a:effectLst/>
                <a:latin typeface="Times" pitchFamily="2" charset="0"/>
              </a:rPr>
              <a:t>Sp</a:t>
            </a:r>
            <a:r>
              <a:rPr lang="fr-FR">
                <a:effectLst/>
                <a:latin typeface="Times" pitchFamily="2" charset="0"/>
              </a:rPr>
              <a:t>. </a:t>
            </a:r>
            <a:r>
              <a:rPr lang="fr-FR" err="1">
                <a:effectLst/>
                <a:latin typeface="Times" pitchFamily="2" charset="0"/>
              </a:rPr>
              <a:t>Cassium</a:t>
            </a:r>
            <a:r>
              <a:rPr lang="fr-FR">
                <a:effectLst/>
                <a:latin typeface="Times" pitchFamily="2" charset="0"/>
              </a:rPr>
              <a:t>, </a:t>
            </a:r>
            <a:r>
              <a:rPr lang="fr-FR" err="1">
                <a:effectLst/>
                <a:latin typeface="Times" pitchFamily="2" charset="0"/>
              </a:rPr>
              <a:t>Sp</a:t>
            </a:r>
            <a:r>
              <a:rPr lang="fr-FR">
                <a:effectLst/>
                <a:latin typeface="Times" pitchFamily="2" charset="0"/>
              </a:rPr>
              <a:t>. </a:t>
            </a:r>
            <a:r>
              <a:rPr lang="fr-FR" err="1">
                <a:effectLst/>
                <a:latin typeface="Times" pitchFamily="2" charset="0"/>
              </a:rPr>
              <a:t>Maelium</a:t>
            </a:r>
            <a:r>
              <a:rPr lang="fr-FR">
                <a:effectLst/>
                <a:latin typeface="Times" pitchFamily="2" charset="0"/>
              </a:rPr>
              <a:t> non </a:t>
            </a:r>
            <a:r>
              <a:rPr lang="fr-FR" err="1">
                <a:effectLst/>
                <a:latin typeface="Times" pitchFamily="2" charset="0"/>
              </a:rPr>
              <a:t>oderit</a:t>
            </a:r>
            <a:r>
              <a:rPr lang="fr-FR">
                <a:effectLst/>
                <a:latin typeface="Times" pitchFamily="2" charset="0"/>
              </a:rPr>
              <a:t>?</a:t>
            </a:r>
          </a:p>
          <a:p>
            <a:endParaRPr lang="fr-FR">
              <a:effectLst/>
              <a:latin typeface="Times" pitchFamily="2" charset="0"/>
            </a:endParaRPr>
          </a:p>
          <a:p>
            <a:r>
              <a:rPr lang="fr-FR">
                <a:effectLst/>
                <a:latin typeface="Times" pitchFamily="2" charset="0"/>
              </a:rPr>
              <a:t>Sed si </a:t>
            </a:r>
            <a:r>
              <a:rPr lang="fr-FR" err="1">
                <a:effectLst/>
                <a:latin typeface="Times" pitchFamily="2" charset="0"/>
              </a:rPr>
              <a:t>ille</a:t>
            </a:r>
            <a:r>
              <a:rPr lang="fr-FR">
                <a:effectLst/>
                <a:latin typeface="Times" pitchFamily="2" charset="0"/>
              </a:rPr>
              <a:t> </a:t>
            </a:r>
            <a:r>
              <a:rPr lang="fr-FR" err="1">
                <a:effectLst/>
                <a:latin typeface="Times" pitchFamily="2" charset="0"/>
              </a:rPr>
              <a:t>hac</a:t>
            </a:r>
            <a:r>
              <a:rPr lang="fr-FR">
                <a:effectLst/>
                <a:latin typeface="Times" pitchFamily="2" charset="0"/>
              </a:rPr>
              <a:t> </a:t>
            </a:r>
            <a:r>
              <a:rPr lang="fr-FR" err="1">
                <a:effectLst/>
                <a:latin typeface="Times" pitchFamily="2" charset="0"/>
              </a:rPr>
              <a:t>tam</a:t>
            </a:r>
            <a:r>
              <a:rPr lang="fr-FR">
                <a:effectLst/>
                <a:latin typeface="Times" pitchFamily="2" charset="0"/>
              </a:rPr>
              <a:t> </a:t>
            </a:r>
            <a:r>
              <a:rPr lang="fr-FR" err="1">
                <a:effectLst/>
                <a:latin typeface="Times" pitchFamily="2" charset="0"/>
              </a:rPr>
              <a:t>eximia</a:t>
            </a:r>
            <a:r>
              <a:rPr lang="fr-FR">
                <a:effectLst/>
                <a:latin typeface="Times" pitchFamily="2" charset="0"/>
              </a:rPr>
              <a:t> </a:t>
            </a:r>
            <a:r>
              <a:rPr lang="fr-FR" err="1">
                <a:effectLst/>
                <a:latin typeface="Times" pitchFamily="2" charset="0"/>
              </a:rPr>
              <a:t>fortuna</a:t>
            </a:r>
            <a:r>
              <a:rPr lang="fr-FR">
                <a:effectLst/>
                <a:latin typeface="Times" pitchFamily="2" charset="0"/>
              </a:rPr>
              <a:t> </a:t>
            </a:r>
            <a:r>
              <a:rPr lang="fr-FR" err="1">
                <a:effectLst/>
                <a:latin typeface="Times" pitchFamily="2" charset="0"/>
              </a:rPr>
              <a:t>propter</a:t>
            </a:r>
            <a:r>
              <a:rPr lang="fr-FR">
                <a:effectLst/>
                <a:latin typeface="Times" pitchFamily="2" charset="0"/>
              </a:rPr>
              <a:t> </a:t>
            </a:r>
            <a:r>
              <a:rPr lang="fr-FR" err="1">
                <a:effectLst/>
                <a:latin typeface="Times" pitchFamily="2" charset="0"/>
              </a:rPr>
              <a:t>utilitatem</a:t>
            </a:r>
            <a:r>
              <a:rPr lang="fr-FR">
                <a:effectLst/>
                <a:latin typeface="Times" pitchFamily="2" charset="0"/>
              </a:rPr>
              <a:t> </a:t>
            </a:r>
            <a:r>
              <a:rPr lang="fr-FR" err="1">
                <a:effectLst/>
                <a:latin typeface="Times" pitchFamily="2" charset="0"/>
              </a:rPr>
              <a:t>rei</a:t>
            </a:r>
            <a:r>
              <a:rPr lang="fr-FR">
                <a:effectLst/>
                <a:latin typeface="Times" pitchFamily="2" charset="0"/>
              </a:rPr>
              <a:t> </a:t>
            </a:r>
            <a:r>
              <a:rPr lang="fr-FR" err="1">
                <a:effectLst/>
                <a:latin typeface="Times" pitchFamily="2" charset="0"/>
              </a:rPr>
              <a:t>publicae</a:t>
            </a:r>
            <a:r>
              <a:rPr lang="fr-FR">
                <a:effectLst/>
                <a:latin typeface="Times" pitchFamily="2" charset="0"/>
              </a:rPr>
              <a:t> </a:t>
            </a:r>
            <a:r>
              <a:rPr lang="fr-FR" err="1">
                <a:effectLst/>
                <a:latin typeface="Times" pitchFamily="2" charset="0"/>
              </a:rPr>
              <a:t>frui</a:t>
            </a:r>
            <a:r>
              <a:rPr lang="fr-FR">
                <a:effectLst/>
                <a:latin typeface="Times" pitchFamily="2" charset="0"/>
              </a:rPr>
              <a:t> non </a:t>
            </a:r>
            <a:r>
              <a:rPr lang="fr-FR" err="1">
                <a:effectLst/>
                <a:latin typeface="Times" pitchFamily="2" charset="0"/>
              </a:rPr>
              <a:t>properat</a:t>
            </a:r>
            <a:r>
              <a:rPr lang="fr-FR">
                <a:effectLst/>
                <a:latin typeface="Times" pitchFamily="2" charset="0"/>
              </a:rPr>
              <a:t>, ut </a:t>
            </a:r>
            <a:r>
              <a:rPr lang="fr-FR" err="1">
                <a:effectLst/>
                <a:latin typeface="Times" pitchFamily="2" charset="0"/>
              </a:rPr>
              <a:t>omnia</a:t>
            </a:r>
            <a:r>
              <a:rPr lang="fr-FR">
                <a:effectLst/>
                <a:latin typeface="Times" pitchFamily="2" charset="0"/>
              </a:rPr>
              <a:t> </a:t>
            </a:r>
            <a:r>
              <a:rPr lang="fr-FR" err="1">
                <a:effectLst/>
                <a:latin typeface="Times" pitchFamily="2" charset="0"/>
              </a:rPr>
              <a:t>illa</a:t>
            </a:r>
            <a:r>
              <a:rPr lang="fr-FR">
                <a:effectLst/>
                <a:latin typeface="Times" pitchFamily="2" charset="0"/>
              </a:rPr>
              <a:t> </a:t>
            </a:r>
            <a:r>
              <a:rPr lang="fr-FR" err="1">
                <a:effectLst/>
                <a:latin typeface="Times" pitchFamily="2" charset="0"/>
              </a:rPr>
              <a:t>conficiat</a:t>
            </a:r>
            <a:r>
              <a:rPr lang="fr-FR">
                <a:effectLst/>
                <a:latin typeface="Times" pitchFamily="2" charset="0"/>
              </a:rPr>
              <a:t>, quid ego, </a:t>
            </a:r>
            <a:r>
              <a:rPr lang="fr-FR" err="1">
                <a:effectLst/>
                <a:latin typeface="Times" pitchFamily="2" charset="0"/>
              </a:rPr>
              <a:t>senator</a:t>
            </a:r>
            <a:r>
              <a:rPr lang="fr-FR">
                <a:effectLst/>
                <a:latin typeface="Times" pitchFamily="2" charset="0"/>
              </a:rPr>
              <a:t>, </a:t>
            </a:r>
            <a:r>
              <a:rPr lang="fr-FR" err="1">
                <a:effectLst/>
                <a:latin typeface="Times" pitchFamily="2" charset="0"/>
              </a:rPr>
              <a:t>facere</a:t>
            </a:r>
            <a:r>
              <a:rPr lang="fr-FR">
                <a:effectLst/>
                <a:latin typeface="Times" pitchFamily="2" charset="0"/>
              </a:rPr>
              <a:t> </a:t>
            </a:r>
            <a:r>
              <a:rPr lang="fr-FR" err="1">
                <a:effectLst/>
                <a:latin typeface="Times" pitchFamily="2" charset="0"/>
              </a:rPr>
              <a:t>debeo</a:t>
            </a:r>
            <a:r>
              <a:rPr lang="fr-FR">
                <a:effectLst/>
                <a:latin typeface="Times" pitchFamily="2" charset="0"/>
              </a:rPr>
              <a:t>, quem, </a:t>
            </a:r>
            <a:r>
              <a:rPr lang="fr-FR" err="1">
                <a:effectLst/>
                <a:latin typeface="Times" pitchFamily="2" charset="0"/>
              </a:rPr>
              <a:t>etiamsi</a:t>
            </a:r>
            <a:r>
              <a:rPr lang="fr-FR">
                <a:effectLst/>
                <a:latin typeface="Times" pitchFamily="2" charset="0"/>
              </a:rPr>
              <a:t> </a:t>
            </a:r>
            <a:r>
              <a:rPr lang="fr-FR" err="1">
                <a:effectLst/>
                <a:latin typeface="Times" pitchFamily="2" charset="0"/>
              </a:rPr>
              <a:t>ille</a:t>
            </a:r>
            <a:r>
              <a:rPr lang="fr-FR">
                <a:effectLst/>
                <a:latin typeface="Times" pitchFamily="2" charset="0"/>
              </a:rPr>
              <a:t> </a:t>
            </a:r>
            <a:r>
              <a:rPr lang="fr-FR" err="1">
                <a:effectLst/>
                <a:latin typeface="Times" pitchFamily="2" charset="0"/>
              </a:rPr>
              <a:t>aliud</a:t>
            </a:r>
            <a:r>
              <a:rPr lang="fr-FR">
                <a:effectLst/>
                <a:latin typeface="Times" pitchFamily="2" charset="0"/>
              </a:rPr>
              <a:t> </a:t>
            </a:r>
            <a:r>
              <a:rPr lang="fr-FR" err="1">
                <a:effectLst/>
                <a:latin typeface="Times" pitchFamily="2" charset="0"/>
              </a:rPr>
              <a:t>vellet</a:t>
            </a:r>
            <a:r>
              <a:rPr lang="fr-FR">
                <a:effectLst/>
                <a:latin typeface="Times" pitchFamily="2" charset="0"/>
              </a:rPr>
              <a:t>, </a:t>
            </a:r>
            <a:r>
              <a:rPr lang="fr-FR" err="1">
                <a:effectLst/>
                <a:latin typeface="Times" pitchFamily="2" charset="0"/>
              </a:rPr>
              <a:t>rei</a:t>
            </a:r>
            <a:r>
              <a:rPr lang="fr-FR">
                <a:effectLst/>
                <a:latin typeface="Times" pitchFamily="2" charset="0"/>
              </a:rPr>
              <a:t> </a:t>
            </a:r>
            <a:r>
              <a:rPr lang="fr-FR" err="1">
                <a:effectLst/>
                <a:latin typeface="Times" pitchFamily="2" charset="0"/>
              </a:rPr>
              <a:t>publicae</a:t>
            </a:r>
            <a:r>
              <a:rPr lang="fr-FR">
                <a:effectLst/>
                <a:latin typeface="Times" pitchFamily="2" charset="0"/>
              </a:rPr>
              <a:t> </a:t>
            </a:r>
            <a:r>
              <a:rPr lang="fr-FR" err="1">
                <a:effectLst/>
                <a:latin typeface="Times" pitchFamily="2" charset="0"/>
              </a:rPr>
              <a:t>consulere</a:t>
            </a:r>
            <a:r>
              <a:rPr lang="fr-FR">
                <a:effectLst/>
                <a:latin typeface="Times" pitchFamily="2" charset="0"/>
              </a:rPr>
              <a:t> </a:t>
            </a:r>
            <a:r>
              <a:rPr lang="fr-FR" err="1">
                <a:effectLst/>
                <a:latin typeface="Times" pitchFamily="2" charset="0"/>
              </a:rPr>
              <a:t>oporteret</a:t>
            </a:r>
            <a:r>
              <a:rPr lang="fr-FR">
                <a:effectLst/>
                <a:latin typeface="Times" pitchFamily="2" charset="0"/>
              </a:rPr>
              <a:t>?</a:t>
            </a:r>
          </a:p>
        </p:txBody>
      </p:sp>
      <p:pic>
        <p:nvPicPr>
          <p:cNvPr id="7" name="Image 6">
            <a:extLst>
              <a:ext uri="{FF2B5EF4-FFF2-40B4-BE49-F238E27FC236}">
                <a16:creationId xmlns:a16="http://schemas.microsoft.com/office/drawing/2014/main" id="{6DA37A3B-46ED-DA46-958D-6C947FA58B25}"/>
              </a:ext>
            </a:extLst>
          </p:cNvPr>
          <p:cNvPicPr>
            <a:picLocks noChangeAspect="1"/>
          </p:cNvPicPr>
          <p:nvPr userDrawn="1"/>
        </p:nvPicPr>
        <p:blipFill>
          <a:blip r:embed="rId2"/>
          <a:stretch>
            <a:fillRect/>
          </a:stretch>
        </p:blipFill>
        <p:spPr>
          <a:xfrm>
            <a:off x="10782097" y="634738"/>
            <a:ext cx="671396" cy="1218203"/>
          </a:xfrm>
          <a:prstGeom prst="rect">
            <a:avLst/>
          </a:prstGeom>
        </p:spPr>
      </p:pic>
      <p:pic>
        <p:nvPicPr>
          <p:cNvPr id="12" name="Image 11">
            <a:extLst>
              <a:ext uri="{FF2B5EF4-FFF2-40B4-BE49-F238E27FC236}">
                <a16:creationId xmlns:a16="http://schemas.microsoft.com/office/drawing/2014/main" id="{36BD37A7-1746-7E43-A640-34F8EE5A7816}"/>
              </a:ext>
            </a:extLst>
          </p:cNvPr>
          <p:cNvPicPr>
            <a:picLocks noChangeAspect="1"/>
          </p:cNvPicPr>
          <p:nvPr userDrawn="1"/>
        </p:nvPicPr>
        <p:blipFill>
          <a:blip r:embed="rId2"/>
          <a:stretch>
            <a:fillRect/>
          </a:stretch>
        </p:blipFill>
        <p:spPr>
          <a:xfrm rot="16200000">
            <a:off x="10213548" y="590021"/>
            <a:ext cx="370030" cy="671395"/>
          </a:xfrm>
          <a:prstGeom prst="rect">
            <a:avLst/>
          </a:prstGeom>
        </p:spPr>
      </p:pic>
      <p:sp>
        <p:nvSpPr>
          <p:cNvPr id="9" name="Espace réservé du texte 3">
            <a:extLst>
              <a:ext uri="{FF2B5EF4-FFF2-40B4-BE49-F238E27FC236}">
                <a16:creationId xmlns:a16="http://schemas.microsoft.com/office/drawing/2014/main" id="{B6CBE18F-372F-9B44-98E4-F63853451752}"/>
              </a:ext>
            </a:extLst>
          </p:cNvPr>
          <p:cNvSpPr>
            <a:spLocks noGrp="1"/>
          </p:cNvSpPr>
          <p:nvPr>
            <p:ph type="body" sz="half" idx="10" hasCustomPrompt="1"/>
          </p:nvPr>
        </p:nvSpPr>
        <p:spPr>
          <a:xfrm>
            <a:off x="7454347" y="2057400"/>
            <a:ext cx="3999147" cy="4343400"/>
          </a:xfrm>
          <a:prstGeom prst="rect">
            <a:avLst/>
          </a:prstGeom>
        </p:spPr>
        <p:txBody>
          <a:bodyPr/>
          <a:lstStyle>
            <a:lvl1pPr marL="0" indent="0">
              <a:buNone/>
              <a:defRPr sz="1200" b="0">
                <a:latin typeface="Times" pitchFamily="2"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fr-FR">
                <a:effectLst/>
                <a:latin typeface="Times" pitchFamily="2" charset="0"/>
              </a:rPr>
              <a:t>Et </a:t>
            </a:r>
            <a:r>
              <a:rPr lang="fr-FR" err="1">
                <a:effectLst/>
                <a:latin typeface="Times" pitchFamily="2" charset="0"/>
              </a:rPr>
              <a:t>interdum</a:t>
            </a:r>
            <a:r>
              <a:rPr lang="fr-FR">
                <a:effectLst/>
                <a:latin typeface="Times" pitchFamily="2" charset="0"/>
              </a:rPr>
              <a:t> </a:t>
            </a:r>
            <a:r>
              <a:rPr lang="fr-FR" err="1">
                <a:effectLst/>
                <a:latin typeface="Times" pitchFamily="2" charset="0"/>
              </a:rPr>
              <a:t>acciderat</a:t>
            </a:r>
            <a:r>
              <a:rPr lang="fr-FR">
                <a:effectLst/>
                <a:latin typeface="Times" pitchFamily="2" charset="0"/>
              </a:rPr>
              <a:t>, ut </a:t>
            </a:r>
            <a:r>
              <a:rPr lang="fr-FR" err="1">
                <a:effectLst/>
                <a:latin typeface="Times" pitchFamily="2" charset="0"/>
              </a:rPr>
              <a:t>siquid</a:t>
            </a:r>
            <a:r>
              <a:rPr lang="fr-FR">
                <a:effectLst/>
                <a:latin typeface="Times" pitchFamily="2" charset="0"/>
              </a:rPr>
              <a:t> in </a:t>
            </a:r>
            <a:r>
              <a:rPr lang="fr-FR" err="1">
                <a:effectLst/>
                <a:latin typeface="Times" pitchFamily="2" charset="0"/>
              </a:rPr>
              <a:t>penetrali</a:t>
            </a:r>
            <a:r>
              <a:rPr lang="fr-FR">
                <a:effectLst/>
                <a:latin typeface="Times" pitchFamily="2" charset="0"/>
              </a:rPr>
              <a:t> </a:t>
            </a:r>
            <a:r>
              <a:rPr lang="fr-FR" err="1">
                <a:effectLst/>
                <a:latin typeface="Times" pitchFamily="2" charset="0"/>
              </a:rPr>
              <a:t>secreto</a:t>
            </a:r>
            <a:r>
              <a:rPr lang="fr-FR">
                <a:effectLst/>
                <a:latin typeface="Times" pitchFamily="2" charset="0"/>
              </a:rPr>
              <a:t> </a:t>
            </a:r>
            <a:r>
              <a:rPr lang="fr-FR" err="1">
                <a:effectLst/>
                <a:latin typeface="Times" pitchFamily="2" charset="0"/>
              </a:rPr>
              <a:t>nullo</a:t>
            </a:r>
            <a:r>
              <a:rPr lang="fr-FR">
                <a:effectLst/>
                <a:latin typeface="Times" pitchFamily="2" charset="0"/>
              </a:rPr>
              <a:t> </a:t>
            </a:r>
            <a:r>
              <a:rPr lang="fr-FR" err="1">
                <a:effectLst/>
                <a:latin typeface="Times" pitchFamily="2" charset="0"/>
              </a:rPr>
              <a:t>citerioris</a:t>
            </a:r>
            <a:r>
              <a:rPr lang="fr-FR">
                <a:effectLst/>
                <a:latin typeface="Times" pitchFamily="2" charset="0"/>
              </a:rPr>
              <a:t> vitae </a:t>
            </a:r>
            <a:r>
              <a:rPr lang="fr-FR" err="1">
                <a:effectLst/>
                <a:latin typeface="Times" pitchFamily="2" charset="0"/>
              </a:rPr>
              <a:t>ministro</a:t>
            </a:r>
            <a:r>
              <a:rPr lang="fr-FR">
                <a:effectLst/>
                <a:latin typeface="Times" pitchFamily="2" charset="0"/>
              </a:rPr>
              <a:t> </a:t>
            </a:r>
            <a:r>
              <a:rPr lang="fr-FR" err="1">
                <a:effectLst/>
                <a:latin typeface="Times" pitchFamily="2" charset="0"/>
              </a:rPr>
              <a:t>praesente</a:t>
            </a:r>
            <a:r>
              <a:rPr lang="fr-FR">
                <a:effectLst/>
                <a:latin typeface="Times" pitchFamily="2" charset="0"/>
              </a:rPr>
              <a:t> paterfamilias </a:t>
            </a:r>
            <a:r>
              <a:rPr lang="fr-FR" err="1">
                <a:effectLst/>
                <a:latin typeface="Times" pitchFamily="2" charset="0"/>
              </a:rPr>
              <a:t>uxori</a:t>
            </a:r>
            <a:r>
              <a:rPr lang="fr-FR">
                <a:effectLst/>
                <a:latin typeface="Times" pitchFamily="2" charset="0"/>
              </a:rPr>
              <a:t> </a:t>
            </a:r>
            <a:r>
              <a:rPr lang="fr-FR" err="1">
                <a:effectLst/>
                <a:latin typeface="Times" pitchFamily="2" charset="0"/>
              </a:rPr>
              <a:t>susurrasset</a:t>
            </a:r>
            <a:r>
              <a:rPr lang="fr-FR">
                <a:effectLst/>
                <a:latin typeface="Times" pitchFamily="2" charset="0"/>
              </a:rPr>
              <a:t> in </a:t>
            </a:r>
            <a:r>
              <a:rPr lang="fr-FR" err="1">
                <a:effectLst/>
                <a:latin typeface="Times" pitchFamily="2" charset="0"/>
              </a:rPr>
              <a:t>aurem</a:t>
            </a:r>
            <a:r>
              <a:rPr lang="fr-FR">
                <a:effectLst/>
                <a:latin typeface="Times" pitchFamily="2" charset="0"/>
              </a:rPr>
              <a:t>, </a:t>
            </a:r>
            <a:r>
              <a:rPr lang="fr-FR" err="1">
                <a:effectLst/>
                <a:latin typeface="Times" pitchFamily="2" charset="0"/>
              </a:rPr>
              <a:t>velut</a:t>
            </a:r>
            <a:r>
              <a:rPr lang="fr-FR">
                <a:effectLst/>
                <a:latin typeface="Times" pitchFamily="2" charset="0"/>
              </a:rPr>
              <a:t> </a:t>
            </a:r>
            <a:r>
              <a:rPr lang="fr-FR" err="1">
                <a:effectLst/>
                <a:latin typeface="Times" pitchFamily="2" charset="0"/>
              </a:rPr>
              <a:t>Amphiarao</a:t>
            </a:r>
            <a:r>
              <a:rPr lang="fr-FR">
                <a:effectLst/>
                <a:latin typeface="Times" pitchFamily="2" charset="0"/>
              </a:rPr>
              <a:t> </a:t>
            </a:r>
            <a:r>
              <a:rPr lang="fr-FR" err="1">
                <a:effectLst/>
                <a:latin typeface="Times" pitchFamily="2" charset="0"/>
              </a:rPr>
              <a:t>referente</a:t>
            </a:r>
            <a:r>
              <a:rPr lang="fr-FR">
                <a:effectLst/>
                <a:latin typeface="Times" pitchFamily="2" charset="0"/>
              </a:rPr>
              <a:t> </a:t>
            </a:r>
            <a:r>
              <a:rPr lang="fr-FR" err="1">
                <a:effectLst/>
                <a:latin typeface="Times" pitchFamily="2" charset="0"/>
              </a:rPr>
              <a:t>aut</a:t>
            </a:r>
            <a:r>
              <a:rPr lang="fr-FR">
                <a:effectLst/>
                <a:latin typeface="Times" pitchFamily="2" charset="0"/>
              </a:rPr>
              <a:t> Marcio, </a:t>
            </a:r>
            <a:r>
              <a:rPr lang="fr-FR" err="1">
                <a:effectLst/>
                <a:latin typeface="Times" pitchFamily="2" charset="0"/>
              </a:rPr>
              <a:t>quondam</a:t>
            </a:r>
            <a:r>
              <a:rPr lang="fr-FR">
                <a:effectLst/>
                <a:latin typeface="Times" pitchFamily="2" charset="0"/>
              </a:rPr>
              <a:t> </a:t>
            </a:r>
            <a:r>
              <a:rPr lang="fr-FR" err="1">
                <a:effectLst/>
                <a:latin typeface="Times" pitchFamily="2" charset="0"/>
              </a:rPr>
              <a:t>vatibus</a:t>
            </a:r>
            <a:r>
              <a:rPr lang="fr-FR">
                <a:effectLst/>
                <a:latin typeface="Times" pitchFamily="2" charset="0"/>
              </a:rPr>
              <a:t> </a:t>
            </a:r>
            <a:r>
              <a:rPr lang="fr-FR" err="1">
                <a:effectLst/>
                <a:latin typeface="Times" pitchFamily="2" charset="0"/>
              </a:rPr>
              <a:t>inclitis</a:t>
            </a:r>
            <a:r>
              <a:rPr lang="fr-FR">
                <a:effectLst/>
                <a:latin typeface="Times" pitchFamily="2" charset="0"/>
              </a:rPr>
              <a:t>, </a:t>
            </a:r>
            <a:r>
              <a:rPr lang="fr-FR" err="1">
                <a:effectLst/>
                <a:latin typeface="Times" pitchFamily="2" charset="0"/>
              </a:rPr>
              <a:t>postridie</a:t>
            </a:r>
            <a:r>
              <a:rPr lang="fr-FR">
                <a:effectLst/>
                <a:latin typeface="Times" pitchFamily="2" charset="0"/>
              </a:rPr>
              <a:t> </a:t>
            </a:r>
            <a:r>
              <a:rPr lang="fr-FR" err="1">
                <a:effectLst/>
                <a:latin typeface="Times" pitchFamily="2" charset="0"/>
              </a:rPr>
              <a:t>disceret</a:t>
            </a:r>
            <a:r>
              <a:rPr lang="fr-FR">
                <a:effectLst/>
                <a:latin typeface="Times" pitchFamily="2" charset="0"/>
              </a:rPr>
              <a:t> imperator. </a:t>
            </a:r>
            <a:r>
              <a:rPr lang="fr-FR" err="1">
                <a:effectLst/>
                <a:latin typeface="Times" pitchFamily="2" charset="0"/>
              </a:rPr>
              <a:t>ideoque</a:t>
            </a:r>
            <a:r>
              <a:rPr lang="fr-FR">
                <a:effectLst/>
                <a:latin typeface="Times" pitchFamily="2" charset="0"/>
              </a:rPr>
              <a:t> </a:t>
            </a:r>
            <a:r>
              <a:rPr lang="fr-FR" err="1">
                <a:effectLst/>
                <a:latin typeface="Times" pitchFamily="2" charset="0"/>
              </a:rPr>
              <a:t>etiam</a:t>
            </a:r>
            <a:r>
              <a:rPr lang="fr-FR">
                <a:effectLst/>
                <a:latin typeface="Times" pitchFamily="2" charset="0"/>
              </a:rPr>
              <a:t> </a:t>
            </a:r>
            <a:r>
              <a:rPr lang="fr-FR" err="1">
                <a:effectLst/>
                <a:latin typeface="Times" pitchFamily="2" charset="0"/>
              </a:rPr>
              <a:t>parietes</a:t>
            </a:r>
            <a:r>
              <a:rPr lang="fr-FR">
                <a:effectLst/>
                <a:latin typeface="Times" pitchFamily="2" charset="0"/>
              </a:rPr>
              <a:t> </a:t>
            </a:r>
            <a:r>
              <a:rPr lang="fr-FR" err="1">
                <a:effectLst/>
                <a:latin typeface="Times" pitchFamily="2" charset="0"/>
              </a:rPr>
              <a:t>arcanorum</a:t>
            </a:r>
            <a:r>
              <a:rPr lang="fr-FR">
                <a:effectLst/>
                <a:latin typeface="Times" pitchFamily="2" charset="0"/>
              </a:rPr>
              <a:t> soli </a:t>
            </a:r>
            <a:r>
              <a:rPr lang="fr-FR" err="1">
                <a:effectLst/>
                <a:latin typeface="Times" pitchFamily="2" charset="0"/>
              </a:rPr>
              <a:t>conscii</a:t>
            </a:r>
            <a:r>
              <a:rPr lang="fr-FR">
                <a:effectLst/>
                <a:latin typeface="Times" pitchFamily="2" charset="0"/>
              </a:rPr>
              <a:t> </a:t>
            </a:r>
            <a:r>
              <a:rPr lang="fr-FR" err="1">
                <a:effectLst/>
                <a:latin typeface="Times" pitchFamily="2" charset="0"/>
              </a:rPr>
              <a:t>timebantur</a:t>
            </a:r>
            <a:r>
              <a:rPr lang="fr-FR">
                <a:effectLst/>
                <a:latin typeface="Times" pitchFamily="2" charset="0"/>
              </a:rPr>
              <a:t>.</a:t>
            </a:r>
          </a:p>
          <a:p>
            <a:endParaRPr lang="fr-FR">
              <a:effectLst/>
              <a:latin typeface="Times" pitchFamily="2" charset="0"/>
            </a:endParaRPr>
          </a:p>
          <a:p>
            <a:r>
              <a:rPr lang="fr-FR">
                <a:effectLst/>
                <a:latin typeface="Times" pitchFamily="2" charset="0"/>
              </a:rPr>
              <a:t>Nihil est </a:t>
            </a:r>
            <a:r>
              <a:rPr lang="fr-FR" err="1">
                <a:effectLst/>
                <a:latin typeface="Times" pitchFamily="2" charset="0"/>
              </a:rPr>
              <a:t>enim</a:t>
            </a:r>
            <a:r>
              <a:rPr lang="fr-FR">
                <a:effectLst/>
                <a:latin typeface="Times" pitchFamily="2" charset="0"/>
              </a:rPr>
              <a:t> </a:t>
            </a:r>
            <a:r>
              <a:rPr lang="fr-FR" err="1">
                <a:effectLst/>
                <a:latin typeface="Times" pitchFamily="2" charset="0"/>
              </a:rPr>
              <a:t>virtute</a:t>
            </a:r>
            <a:r>
              <a:rPr lang="fr-FR">
                <a:effectLst/>
                <a:latin typeface="Times" pitchFamily="2" charset="0"/>
              </a:rPr>
              <a:t> </a:t>
            </a:r>
            <a:r>
              <a:rPr lang="fr-FR" err="1">
                <a:effectLst/>
                <a:latin typeface="Times" pitchFamily="2" charset="0"/>
              </a:rPr>
              <a:t>amabilius</a:t>
            </a:r>
            <a:r>
              <a:rPr lang="fr-FR">
                <a:effectLst/>
                <a:latin typeface="Times" pitchFamily="2" charset="0"/>
              </a:rPr>
              <a:t>, nihil quod </a:t>
            </a:r>
            <a:r>
              <a:rPr lang="fr-FR" err="1">
                <a:effectLst/>
                <a:latin typeface="Times" pitchFamily="2" charset="0"/>
              </a:rPr>
              <a:t>magis</a:t>
            </a:r>
            <a:r>
              <a:rPr lang="fr-FR">
                <a:effectLst/>
                <a:latin typeface="Times" pitchFamily="2" charset="0"/>
              </a:rPr>
              <a:t> </a:t>
            </a:r>
            <a:r>
              <a:rPr lang="fr-FR" err="1">
                <a:effectLst/>
                <a:latin typeface="Times" pitchFamily="2" charset="0"/>
              </a:rPr>
              <a:t>adliciat</a:t>
            </a:r>
            <a:r>
              <a:rPr lang="fr-FR">
                <a:effectLst/>
                <a:latin typeface="Times" pitchFamily="2" charset="0"/>
              </a:rPr>
              <a:t> ad </a:t>
            </a:r>
            <a:r>
              <a:rPr lang="fr-FR" err="1">
                <a:effectLst/>
                <a:latin typeface="Times" pitchFamily="2" charset="0"/>
              </a:rPr>
              <a:t>diligendum</a:t>
            </a:r>
            <a:r>
              <a:rPr lang="fr-FR">
                <a:effectLst/>
                <a:latin typeface="Times" pitchFamily="2" charset="0"/>
              </a:rPr>
              <a:t>, </a:t>
            </a:r>
            <a:r>
              <a:rPr lang="fr-FR" err="1">
                <a:effectLst/>
                <a:latin typeface="Times" pitchFamily="2" charset="0"/>
              </a:rPr>
              <a:t>quippe</a:t>
            </a:r>
            <a:r>
              <a:rPr lang="fr-FR">
                <a:effectLst/>
                <a:latin typeface="Times" pitchFamily="2" charset="0"/>
              </a:rPr>
              <a:t> cum </a:t>
            </a:r>
            <a:r>
              <a:rPr lang="fr-FR" err="1">
                <a:effectLst/>
                <a:latin typeface="Times" pitchFamily="2" charset="0"/>
              </a:rPr>
              <a:t>propter</a:t>
            </a:r>
            <a:r>
              <a:rPr lang="fr-FR">
                <a:effectLst/>
                <a:latin typeface="Times" pitchFamily="2" charset="0"/>
              </a:rPr>
              <a:t> </a:t>
            </a:r>
            <a:r>
              <a:rPr lang="fr-FR" err="1">
                <a:effectLst/>
                <a:latin typeface="Times" pitchFamily="2" charset="0"/>
              </a:rPr>
              <a:t>virtutem</a:t>
            </a:r>
            <a:r>
              <a:rPr lang="fr-FR">
                <a:effectLst/>
                <a:latin typeface="Times" pitchFamily="2" charset="0"/>
              </a:rPr>
              <a:t> et </a:t>
            </a:r>
            <a:r>
              <a:rPr lang="fr-FR" err="1">
                <a:effectLst/>
                <a:latin typeface="Times" pitchFamily="2" charset="0"/>
              </a:rPr>
              <a:t>probitatem</a:t>
            </a:r>
            <a:r>
              <a:rPr lang="fr-FR">
                <a:effectLst/>
                <a:latin typeface="Times" pitchFamily="2" charset="0"/>
              </a:rPr>
              <a:t> </a:t>
            </a:r>
            <a:r>
              <a:rPr lang="fr-FR" err="1">
                <a:effectLst/>
                <a:latin typeface="Times" pitchFamily="2" charset="0"/>
              </a:rPr>
              <a:t>etiam</a:t>
            </a:r>
            <a:r>
              <a:rPr lang="fr-FR">
                <a:effectLst/>
                <a:latin typeface="Times" pitchFamily="2" charset="0"/>
              </a:rPr>
              <a:t> </a:t>
            </a:r>
            <a:r>
              <a:rPr lang="fr-FR" err="1">
                <a:effectLst/>
                <a:latin typeface="Times" pitchFamily="2" charset="0"/>
              </a:rPr>
              <a:t>eos</a:t>
            </a:r>
            <a:r>
              <a:rPr lang="fr-FR">
                <a:effectLst/>
                <a:latin typeface="Times" pitchFamily="2" charset="0"/>
              </a:rPr>
              <a:t>, </a:t>
            </a:r>
            <a:r>
              <a:rPr lang="fr-FR" err="1">
                <a:effectLst/>
                <a:latin typeface="Times" pitchFamily="2" charset="0"/>
              </a:rPr>
              <a:t>quos</a:t>
            </a:r>
            <a:r>
              <a:rPr lang="fr-FR">
                <a:effectLst/>
                <a:latin typeface="Times" pitchFamily="2" charset="0"/>
              </a:rPr>
              <a:t> </a:t>
            </a:r>
            <a:r>
              <a:rPr lang="fr-FR" err="1">
                <a:effectLst/>
                <a:latin typeface="Times" pitchFamily="2" charset="0"/>
              </a:rPr>
              <a:t>numquam</a:t>
            </a:r>
            <a:r>
              <a:rPr lang="fr-FR">
                <a:effectLst/>
                <a:latin typeface="Times" pitchFamily="2" charset="0"/>
              </a:rPr>
              <a:t> vidimus, </a:t>
            </a:r>
            <a:r>
              <a:rPr lang="fr-FR" err="1">
                <a:effectLst/>
                <a:latin typeface="Times" pitchFamily="2" charset="0"/>
              </a:rPr>
              <a:t>quodam</a:t>
            </a:r>
            <a:r>
              <a:rPr lang="fr-FR">
                <a:effectLst/>
                <a:latin typeface="Times" pitchFamily="2" charset="0"/>
              </a:rPr>
              <a:t> modo </a:t>
            </a:r>
            <a:r>
              <a:rPr lang="fr-FR" err="1">
                <a:effectLst/>
                <a:latin typeface="Times" pitchFamily="2" charset="0"/>
              </a:rPr>
              <a:t>diligamus</a:t>
            </a:r>
            <a:r>
              <a:rPr lang="fr-FR">
                <a:effectLst/>
                <a:latin typeface="Times" pitchFamily="2" charset="0"/>
              </a:rPr>
              <a:t>. </a:t>
            </a:r>
            <a:r>
              <a:rPr lang="fr-FR" err="1">
                <a:effectLst/>
                <a:latin typeface="Times" pitchFamily="2" charset="0"/>
              </a:rPr>
              <a:t>Quis</a:t>
            </a:r>
            <a:r>
              <a:rPr lang="fr-FR">
                <a:effectLst/>
                <a:latin typeface="Times" pitchFamily="2" charset="0"/>
              </a:rPr>
              <a:t> est qui C. </a:t>
            </a:r>
            <a:r>
              <a:rPr lang="fr-FR" err="1">
                <a:effectLst/>
                <a:latin typeface="Times" pitchFamily="2" charset="0"/>
              </a:rPr>
              <a:t>Fabrici</a:t>
            </a:r>
            <a:r>
              <a:rPr lang="fr-FR">
                <a:effectLst/>
                <a:latin typeface="Times" pitchFamily="2" charset="0"/>
              </a:rPr>
              <a:t>, M'. </a:t>
            </a:r>
            <a:r>
              <a:rPr lang="fr-FR" err="1">
                <a:effectLst/>
                <a:latin typeface="Times" pitchFamily="2" charset="0"/>
              </a:rPr>
              <a:t>Curi</a:t>
            </a:r>
            <a:r>
              <a:rPr lang="fr-FR">
                <a:effectLst/>
                <a:latin typeface="Times" pitchFamily="2" charset="0"/>
              </a:rPr>
              <a:t> non cum </a:t>
            </a:r>
            <a:r>
              <a:rPr lang="fr-FR" err="1">
                <a:effectLst/>
                <a:latin typeface="Times" pitchFamily="2" charset="0"/>
              </a:rPr>
              <a:t>caritate</a:t>
            </a:r>
            <a:r>
              <a:rPr lang="fr-FR">
                <a:effectLst/>
                <a:latin typeface="Times" pitchFamily="2" charset="0"/>
              </a:rPr>
              <a:t> </a:t>
            </a:r>
            <a:r>
              <a:rPr lang="fr-FR" err="1">
                <a:effectLst/>
                <a:latin typeface="Times" pitchFamily="2" charset="0"/>
              </a:rPr>
              <a:t>aliqua</a:t>
            </a:r>
            <a:r>
              <a:rPr lang="fr-FR">
                <a:effectLst/>
                <a:latin typeface="Times" pitchFamily="2" charset="0"/>
              </a:rPr>
              <a:t> </a:t>
            </a:r>
            <a:r>
              <a:rPr lang="fr-FR" err="1">
                <a:effectLst/>
                <a:latin typeface="Times" pitchFamily="2" charset="0"/>
              </a:rPr>
              <a:t>benevola</a:t>
            </a:r>
            <a:r>
              <a:rPr lang="fr-FR">
                <a:effectLst/>
                <a:latin typeface="Times" pitchFamily="2" charset="0"/>
              </a:rPr>
              <a:t> memoriam </a:t>
            </a:r>
            <a:r>
              <a:rPr lang="fr-FR" err="1">
                <a:effectLst/>
                <a:latin typeface="Times" pitchFamily="2" charset="0"/>
              </a:rPr>
              <a:t>usurpet</a:t>
            </a:r>
            <a:r>
              <a:rPr lang="fr-FR">
                <a:effectLst/>
                <a:latin typeface="Times" pitchFamily="2" charset="0"/>
              </a:rPr>
              <a:t>, </a:t>
            </a:r>
            <a:r>
              <a:rPr lang="fr-FR" err="1">
                <a:effectLst/>
                <a:latin typeface="Times" pitchFamily="2" charset="0"/>
              </a:rPr>
              <a:t>quos</a:t>
            </a:r>
            <a:r>
              <a:rPr lang="fr-FR">
                <a:effectLst/>
                <a:latin typeface="Times" pitchFamily="2" charset="0"/>
              </a:rPr>
              <a:t> </a:t>
            </a:r>
            <a:r>
              <a:rPr lang="fr-FR" err="1">
                <a:effectLst/>
                <a:latin typeface="Times" pitchFamily="2" charset="0"/>
              </a:rPr>
              <a:t>numquam</a:t>
            </a:r>
            <a:r>
              <a:rPr lang="fr-FR">
                <a:effectLst/>
                <a:latin typeface="Times" pitchFamily="2" charset="0"/>
              </a:rPr>
              <a:t> </a:t>
            </a:r>
            <a:r>
              <a:rPr lang="fr-FR" err="1">
                <a:effectLst/>
                <a:latin typeface="Times" pitchFamily="2" charset="0"/>
              </a:rPr>
              <a:t>viderit</a:t>
            </a:r>
            <a:r>
              <a:rPr lang="fr-FR">
                <a:effectLst/>
                <a:latin typeface="Times" pitchFamily="2" charset="0"/>
              </a:rPr>
              <a:t>? </a:t>
            </a:r>
            <a:r>
              <a:rPr lang="fr-FR" err="1">
                <a:effectLst/>
                <a:latin typeface="Times" pitchFamily="2" charset="0"/>
              </a:rPr>
              <a:t>quis</a:t>
            </a:r>
            <a:r>
              <a:rPr lang="fr-FR">
                <a:effectLst/>
                <a:latin typeface="Times" pitchFamily="2" charset="0"/>
              </a:rPr>
              <a:t> </a:t>
            </a:r>
            <a:r>
              <a:rPr lang="fr-FR" err="1">
                <a:effectLst/>
                <a:latin typeface="Times" pitchFamily="2" charset="0"/>
              </a:rPr>
              <a:t>autem</a:t>
            </a:r>
            <a:r>
              <a:rPr lang="fr-FR">
                <a:effectLst/>
                <a:latin typeface="Times" pitchFamily="2" charset="0"/>
              </a:rPr>
              <a:t> est, qui </a:t>
            </a:r>
            <a:r>
              <a:rPr lang="fr-FR" err="1">
                <a:effectLst/>
                <a:latin typeface="Times" pitchFamily="2" charset="0"/>
              </a:rPr>
              <a:t>Tarquinium</a:t>
            </a:r>
            <a:r>
              <a:rPr lang="fr-FR">
                <a:effectLst/>
                <a:latin typeface="Times" pitchFamily="2" charset="0"/>
              </a:rPr>
              <a:t> </a:t>
            </a:r>
            <a:r>
              <a:rPr lang="fr-FR" err="1">
                <a:effectLst/>
                <a:latin typeface="Times" pitchFamily="2" charset="0"/>
              </a:rPr>
              <a:t>Superbum</a:t>
            </a:r>
            <a:r>
              <a:rPr lang="fr-FR">
                <a:effectLst/>
                <a:latin typeface="Times" pitchFamily="2" charset="0"/>
              </a:rPr>
              <a:t>, qui </a:t>
            </a:r>
            <a:r>
              <a:rPr lang="fr-FR" err="1">
                <a:effectLst/>
                <a:latin typeface="Times" pitchFamily="2" charset="0"/>
              </a:rPr>
              <a:t>Sp</a:t>
            </a:r>
            <a:r>
              <a:rPr lang="fr-FR">
                <a:effectLst/>
                <a:latin typeface="Times" pitchFamily="2" charset="0"/>
              </a:rPr>
              <a:t>. </a:t>
            </a:r>
            <a:r>
              <a:rPr lang="fr-FR" err="1">
                <a:effectLst/>
                <a:latin typeface="Times" pitchFamily="2" charset="0"/>
              </a:rPr>
              <a:t>Cassium</a:t>
            </a:r>
            <a:endParaRPr lang="fr-FR">
              <a:effectLst/>
              <a:latin typeface="Times" pitchFamily="2" charset="0"/>
            </a:endParaRPr>
          </a:p>
        </p:txBody>
      </p:sp>
      <p:pic>
        <p:nvPicPr>
          <p:cNvPr id="6" name="Image 5">
            <a:extLst>
              <a:ext uri="{FF2B5EF4-FFF2-40B4-BE49-F238E27FC236}">
                <a16:creationId xmlns:a16="http://schemas.microsoft.com/office/drawing/2014/main" id="{66C12795-1B09-D54F-992D-76BF3D31A6FF}"/>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3" y="5737531"/>
            <a:ext cx="908237" cy="971939"/>
          </a:xfrm>
          <a:prstGeom prst="rect">
            <a:avLst/>
          </a:prstGeom>
        </p:spPr>
      </p:pic>
    </p:spTree>
    <p:extLst>
      <p:ext uri="{BB962C8B-B14F-4D97-AF65-F5344CB8AC3E}">
        <p14:creationId xmlns:p14="http://schemas.microsoft.com/office/powerpoint/2010/main" val="8409469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age double contenu">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B6C0A35-4EB9-5341-8B8E-CA3C20DDBE68}"/>
              </a:ext>
            </a:extLst>
          </p:cNvPr>
          <p:cNvSpPr>
            <a:spLocks noGrp="1"/>
          </p:cNvSpPr>
          <p:nvPr>
            <p:ph sz="half" idx="1" hasCustomPrompt="1"/>
          </p:nvPr>
        </p:nvSpPr>
        <p:spPr>
          <a:xfrm>
            <a:off x="838200" y="2286001"/>
            <a:ext cx="5181600" cy="3890962"/>
          </a:xfrm>
          <a:prstGeom prst="rect">
            <a:avLst/>
          </a:prstGeom>
        </p:spPr>
        <p:txBody>
          <a:bodyPr/>
          <a:lstStyle>
            <a:lvl1pPr marL="0" indent="0">
              <a:buNone/>
              <a:defRPr b="0">
                <a:latin typeface="+mj-lt"/>
              </a:defRPr>
            </a:lvl1pPr>
          </a:lstStyle>
          <a:p>
            <a:pPr lvl="0"/>
            <a:r>
              <a:rPr lang="fr-FR"/>
              <a:t>TITRE</a:t>
            </a:r>
          </a:p>
        </p:txBody>
      </p:sp>
      <p:sp>
        <p:nvSpPr>
          <p:cNvPr id="4" name="Espace réservé du contenu 3">
            <a:extLst>
              <a:ext uri="{FF2B5EF4-FFF2-40B4-BE49-F238E27FC236}">
                <a16:creationId xmlns:a16="http://schemas.microsoft.com/office/drawing/2014/main" id="{8CBF8C14-E4F4-F34B-9F09-8FC954F2DBBC}"/>
              </a:ext>
            </a:extLst>
          </p:cNvPr>
          <p:cNvSpPr>
            <a:spLocks noGrp="1"/>
          </p:cNvSpPr>
          <p:nvPr>
            <p:ph sz="half" idx="2" hasCustomPrompt="1"/>
          </p:nvPr>
        </p:nvSpPr>
        <p:spPr>
          <a:xfrm>
            <a:off x="6172200" y="2286001"/>
            <a:ext cx="5181600" cy="3890962"/>
          </a:xfrm>
          <a:prstGeom prst="rect">
            <a:avLst/>
          </a:prstGeom>
        </p:spPr>
        <p:txBody>
          <a:bodyPr/>
          <a:lstStyle>
            <a:lvl1pPr marL="0" indent="0">
              <a:buNone/>
              <a:defRPr sz="2100" b="0">
                <a:latin typeface="+mj-lt"/>
              </a:defRPr>
            </a:lvl1pPr>
          </a:lstStyle>
          <a:p>
            <a:pPr lvl="0"/>
            <a:r>
              <a:rPr lang="fr-FR"/>
              <a:t>TITRE</a:t>
            </a:r>
          </a:p>
        </p:txBody>
      </p:sp>
      <p:pic>
        <p:nvPicPr>
          <p:cNvPr id="8" name="Image 7">
            <a:extLst>
              <a:ext uri="{FF2B5EF4-FFF2-40B4-BE49-F238E27FC236}">
                <a16:creationId xmlns:a16="http://schemas.microsoft.com/office/drawing/2014/main" id="{2F771CBB-6C43-4D49-9822-911140128A94}"/>
              </a:ext>
            </a:extLst>
          </p:cNvPr>
          <p:cNvPicPr>
            <a:picLocks noChangeAspect="1"/>
          </p:cNvPicPr>
          <p:nvPr userDrawn="1"/>
        </p:nvPicPr>
        <p:blipFill>
          <a:blip r:embed="rId2"/>
          <a:stretch>
            <a:fillRect/>
          </a:stretch>
        </p:blipFill>
        <p:spPr>
          <a:xfrm>
            <a:off x="10782097" y="634738"/>
            <a:ext cx="671396" cy="1218203"/>
          </a:xfrm>
          <a:prstGeom prst="rect">
            <a:avLst/>
          </a:prstGeom>
        </p:spPr>
      </p:pic>
      <p:pic>
        <p:nvPicPr>
          <p:cNvPr id="9" name="Image 8">
            <a:extLst>
              <a:ext uri="{FF2B5EF4-FFF2-40B4-BE49-F238E27FC236}">
                <a16:creationId xmlns:a16="http://schemas.microsoft.com/office/drawing/2014/main" id="{BA57C513-CA84-0348-8E00-D1660F540B4E}"/>
              </a:ext>
            </a:extLst>
          </p:cNvPr>
          <p:cNvPicPr>
            <a:picLocks noChangeAspect="1"/>
          </p:cNvPicPr>
          <p:nvPr userDrawn="1"/>
        </p:nvPicPr>
        <p:blipFill>
          <a:blip r:embed="rId2"/>
          <a:stretch>
            <a:fillRect/>
          </a:stretch>
        </p:blipFill>
        <p:spPr>
          <a:xfrm rot="16200000">
            <a:off x="10213548" y="590021"/>
            <a:ext cx="370030" cy="671395"/>
          </a:xfrm>
          <a:prstGeom prst="rect">
            <a:avLst/>
          </a:prstGeom>
        </p:spPr>
      </p:pic>
      <p:pic>
        <p:nvPicPr>
          <p:cNvPr id="11" name="Image 10">
            <a:extLst>
              <a:ext uri="{FF2B5EF4-FFF2-40B4-BE49-F238E27FC236}">
                <a16:creationId xmlns:a16="http://schemas.microsoft.com/office/drawing/2014/main" id="{AE4EB570-BBEC-884D-83E7-31CC10013F03}"/>
              </a:ext>
            </a:extLst>
          </p:cNvPr>
          <p:cNvPicPr>
            <a:picLocks noChangeAspect="1"/>
          </p:cNvPicPr>
          <p:nvPr userDrawn="1"/>
        </p:nvPicPr>
        <p:blipFill>
          <a:blip r:embed="rId3"/>
          <a:stretch>
            <a:fillRect/>
          </a:stretch>
        </p:blipFill>
        <p:spPr>
          <a:xfrm rot="16200000">
            <a:off x="671900" y="1853198"/>
            <a:ext cx="307561" cy="558049"/>
          </a:xfrm>
          <a:prstGeom prst="rect">
            <a:avLst/>
          </a:prstGeom>
        </p:spPr>
      </p:pic>
      <p:pic>
        <p:nvPicPr>
          <p:cNvPr id="12" name="Image 11">
            <a:extLst>
              <a:ext uri="{FF2B5EF4-FFF2-40B4-BE49-F238E27FC236}">
                <a16:creationId xmlns:a16="http://schemas.microsoft.com/office/drawing/2014/main" id="{27F790B0-1850-E94F-867F-E535C4692494}"/>
              </a:ext>
            </a:extLst>
          </p:cNvPr>
          <p:cNvPicPr>
            <a:picLocks noChangeAspect="1"/>
          </p:cNvPicPr>
          <p:nvPr userDrawn="1"/>
        </p:nvPicPr>
        <p:blipFill>
          <a:blip r:embed="rId3"/>
          <a:stretch>
            <a:fillRect/>
          </a:stretch>
        </p:blipFill>
        <p:spPr>
          <a:xfrm rot="16200000">
            <a:off x="6018421" y="1853197"/>
            <a:ext cx="307561" cy="558049"/>
          </a:xfrm>
          <a:prstGeom prst="rect">
            <a:avLst/>
          </a:prstGeom>
        </p:spPr>
      </p:pic>
      <p:pic>
        <p:nvPicPr>
          <p:cNvPr id="10" name="Image 9">
            <a:extLst>
              <a:ext uri="{FF2B5EF4-FFF2-40B4-BE49-F238E27FC236}">
                <a16:creationId xmlns:a16="http://schemas.microsoft.com/office/drawing/2014/main" id="{B3C2D0AD-DC8C-5248-A69D-503E251BB1F3}"/>
              </a:ext>
            </a:extLst>
          </p:cNvPr>
          <p:cNvPicPr/>
          <p:nvPr userDrawn="1"/>
        </p:nvPicPr>
        <p:blipFill>
          <a:blip r:embed="rId4" cstate="print">
            <a:extLst>
              <a:ext uri="{28A0092B-C50C-407E-A947-70E740481C1C}">
                <a14:useLocalDpi xmlns:a14="http://schemas.microsoft.com/office/drawing/2010/main" val="0"/>
              </a:ext>
            </a:extLst>
          </a:blip>
          <a:stretch>
            <a:fillRect/>
          </a:stretch>
        </p:blipFill>
        <p:spPr>
          <a:xfrm>
            <a:off x="11072403" y="5737531"/>
            <a:ext cx="908237" cy="971939"/>
          </a:xfrm>
          <a:prstGeom prst="rect">
            <a:avLst/>
          </a:prstGeom>
        </p:spPr>
      </p:pic>
    </p:spTree>
    <p:extLst>
      <p:ext uri="{BB962C8B-B14F-4D97-AF65-F5344CB8AC3E}">
        <p14:creationId xmlns:p14="http://schemas.microsoft.com/office/powerpoint/2010/main" val="952826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C764DE79-268F-4C1A-8933-263129D2AF90}" type="datetimeFigureOut">
              <a:rPr lang="en-US" dirty="0"/>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‹N°›</a:t>
            </a:fld>
            <a:endParaRPr lang="en-US"/>
          </a:p>
        </p:txBody>
      </p:sp>
    </p:spTree>
    <p:extLst>
      <p:ext uri="{BB962C8B-B14F-4D97-AF65-F5344CB8AC3E}">
        <p14:creationId xmlns:p14="http://schemas.microsoft.com/office/powerpoint/2010/main" val="23187294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age de contact">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2C6890FB-38C8-394C-946B-28254183F264}"/>
              </a:ext>
            </a:extLst>
          </p:cNvPr>
          <p:cNvPicPr>
            <a:picLocks noChangeAspect="1"/>
          </p:cNvPicPr>
          <p:nvPr userDrawn="1"/>
        </p:nvPicPr>
        <p:blipFill>
          <a:blip r:embed="rId2"/>
          <a:stretch>
            <a:fillRect/>
          </a:stretch>
        </p:blipFill>
        <p:spPr>
          <a:xfrm>
            <a:off x="1663701" y="1411358"/>
            <a:ext cx="1039743" cy="1886543"/>
          </a:xfrm>
          <a:prstGeom prst="rect">
            <a:avLst/>
          </a:prstGeom>
        </p:spPr>
      </p:pic>
      <p:pic>
        <p:nvPicPr>
          <p:cNvPr id="8" name="Image 7">
            <a:extLst>
              <a:ext uri="{FF2B5EF4-FFF2-40B4-BE49-F238E27FC236}">
                <a16:creationId xmlns:a16="http://schemas.microsoft.com/office/drawing/2014/main" id="{06A057C2-B45F-744A-834B-281579F1E016}"/>
              </a:ext>
            </a:extLst>
          </p:cNvPr>
          <p:cNvPicPr>
            <a:picLocks noChangeAspect="1"/>
          </p:cNvPicPr>
          <p:nvPr userDrawn="1"/>
        </p:nvPicPr>
        <p:blipFill>
          <a:blip r:embed="rId2"/>
          <a:stretch>
            <a:fillRect/>
          </a:stretch>
        </p:blipFill>
        <p:spPr>
          <a:xfrm rot="16200000">
            <a:off x="749512" y="1252518"/>
            <a:ext cx="579030" cy="1050611"/>
          </a:xfrm>
          <a:prstGeom prst="rect">
            <a:avLst/>
          </a:prstGeom>
        </p:spPr>
      </p:pic>
      <p:sp>
        <p:nvSpPr>
          <p:cNvPr id="6" name="Espace réservé du texte 3">
            <a:extLst>
              <a:ext uri="{FF2B5EF4-FFF2-40B4-BE49-F238E27FC236}">
                <a16:creationId xmlns:a16="http://schemas.microsoft.com/office/drawing/2014/main" id="{5E0DE27C-3200-0F45-A0F0-088E3D6171A7}"/>
              </a:ext>
            </a:extLst>
          </p:cNvPr>
          <p:cNvSpPr>
            <a:spLocks noGrp="1"/>
          </p:cNvSpPr>
          <p:nvPr>
            <p:ph type="body" sz="half" idx="10" hasCustomPrompt="1"/>
          </p:nvPr>
        </p:nvSpPr>
        <p:spPr>
          <a:xfrm>
            <a:off x="2484439" y="3429001"/>
            <a:ext cx="7703171" cy="2723323"/>
          </a:xfrm>
          <a:prstGeom prst="rect">
            <a:avLst/>
          </a:prstGeom>
        </p:spPr>
        <p:txBody>
          <a:bodyPr/>
          <a:lstStyle>
            <a:lvl1pPr marL="0" indent="0">
              <a:buNone/>
              <a:defRPr sz="1200" b="0">
                <a:latin typeface="Times" pitchFamily="2"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fr-FR">
                <a:effectLst/>
                <a:latin typeface="Times" pitchFamily="2" charset="0"/>
              </a:rPr>
              <a:t>Et </a:t>
            </a:r>
            <a:r>
              <a:rPr lang="fr-FR" err="1">
                <a:effectLst/>
                <a:latin typeface="Times" pitchFamily="2" charset="0"/>
              </a:rPr>
              <a:t>interdum</a:t>
            </a:r>
            <a:r>
              <a:rPr lang="fr-FR">
                <a:effectLst/>
                <a:latin typeface="Times" pitchFamily="2" charset="0"/>
              </a:rPr>
              <a:t> </a:t>
            </a:r>
            <a:r>
              <a:rPr lang="fr-FR" err="1">
                <a:effectLst/>
                <a:latin typeface="Times" pitchFamily="2" charset="0"/>
              </a:rPr>
              <a:t>acciderat</a:t>
            </a:r>
            <a:r>
              <a:rPr lang="fr-FR">
                <a:effectLst/>
                <a:latin typeface="Times" pitchFamily="2" charset="0"/>
              </a:rPr>
              <a:t>, ut </a:t>
            </a:r>
            <a:r>
              <a:rPr lang="fr-FR" err="1">
                <a:effectLst/>
                <a:latin typeface="Times" pitchFamily="2" charset="0"/>
              </a:rPr>
              <a:t>siquid</a:t>
            </a:r>
            <a:r>
              <a:rPr lang="fr-FR">
                <a:effectLst/>
                <a:latin typeface="Times" pitchFamily="2" charset="0"/>
              </a:rPr>
              <a:t> in </a:t>
            </a:r>
            <a:r>
              <a:rPr lang="fr-FR" err="1">
                <a:effectLst/>
                <a:latin typeface="Times" pitchFamily="2" charset="0"/>
              </a:rPr>
              <a:t>penetrali</a:t>
            </a:r>
            <a:r>
              <a:rPr lang="fr-FR">
                <a:effectLst/>
                <a:latin typeface="Times" pitchFamily="2" charset="0"/>
              </a:rPr>
              <a:t> </a:t>
            </a:r>
            <a:r>
              <a:rPr lang="fr-FR" err="1">
                <a:effectLst/>
                <a:latin typeface="Times" pitchFamily="2" charset="0"/>
              </a:rPr>
              <a:t>secreto</a:t>
            </a:r>
            <a:r>
              <a:rPr lang="fr-FR">
                <a:effectLst/>
                <a:latin typeface="Times" pitchFamily="2" charset="0"/>
              </a:rPr>
              <a:t> </a:t>
            </a:r>
            <a:r>
              <a:rPr lang="fr-FR" err="1">
                <a:effectLst/>
                <a:latin typeface="Times" pitchFamily="2" charset="0"/>
              </a:rPr>
              <a:t>nullo</a:t>
            </a:r>
            <a:r>
              <a:rPr lang="fr-FR">
                <a:effectLst/>
                <a:latin typeface="Times" pitchFamily="2" charset="0"/>
              </a:rPr>
              <a:t> </a:t>
            </a:r>
            <a:r>
              <a:rPr lang="fr-FR" err="1">
                <a:effectLst/>
                <a:latin typeface="Times" pitchFamily="2" charset="0"/>
              </a:rPr>
              <a:t>citerioris</a:t>
            </a:r>
            <a:r>
              <a:rPr lang="fr-FR">
                <a:effectLst/>
                <a:latin typeface="Times" pitchFamily="2" charset="0"/>
              </a:rPr>
              <a:t> vitae </a:t>
            </a:r>
            <a:r>
              <a:rPr lang="fr-FR" err="1">
                <a:effectLst/>
                <a:latin typeface="Times" pitchFamily="2" charset="0"/>
              </a:rPr>
              <a:t>ministro</a:t>
            </a:r>
            <a:r>
              <a:rPr lang="fr-FR">
                <a:effectLst/>
                <a:latin typeface="Times" pitchFamily="2" charset="0"/>
              </a:rPr>
              <a:t> </a:t>
            </a:r>
            <a:r>
              <a:rPr lang="fr-FR" err="1">
                <a:effectLst/>
                <a:latin typeface="Times" pitchFamily="2" charset="0"/>
              </a:rPr>
              <a:t>praesente</a:t>
            </a:r>
            <a:r>
              <a:rPr lang="fr-FR">
                <a:effectLst/>
                <a:latin typeface="Times" pitchFamily="2" charset="0"/>
              </a:rPr>
              <a:t> paterfamilias </a:t>
            </a:r>
            <a:r>
              <a:rPr lang="fr-FR" err="1">
                <a:effectLst/>
                <a:latin typeface="Times" pitchFamily="2" charset="0"/>
              </a:rPr>
              <a:t>uxori</a:t>
            </a:r>
            <a:r>
              <a:rPr lang="fr-FR">
                <a:effectLst/>
                <a:latin typeface="Times" pitchFamily="2" charset="0"/>
              </a:rPr>
              <a:t> </a:t>
            </a:r>
            <a:r>
              <a:rPr lang="fr-FR" err="1">
                <a:effectLst/>
                <a:latin typeface="Times" pitchFamily="2" charset="0"/>
              </a:rPr>
              <a:t>susurrasset</a:t>
            </a:r>
            <a:r>
              <a:rPr lang="fr-FR">
                <a:effectLst/>
                <a:latin typeface="Times" pitchFamily="2" charset="0"/>
              </a:rPr>
              <a:t> in </a:t>
            </a:r>
            <a:r>
              <a:rPr lang="fr-FR" err="1">
                <a:effectLst/>
                <a:latin typeface="Times" pitchFamily="2" charset="0"/>
              </a:rPr>
              <a:t>aurem</a:t>
            </a:r>
            <a:r>
              <a:rPr lang="fr-FR">
                <a:effectLst/>
                <a:latin typeface="Times" pitchFamily="2" charset="0"/>
              </a:rPr>
              <a:t>, </a:t>
            </a:r>
            <a:r>
              <a:rPr lang="fr-FR" err="1">
                <a:effectLst/>
                <a:latin typeface="Times" pitchFamily="2" charset="0"/>
              </a:rPr>
              <a:t>velut</a:t>
            </a:r>
            <a:r>
              <a:rPr lang="fr-FR">
                <a:effectLst/>
                <a:latin typeface="Times" pitchFamily="2" charset="0"/>
              </a:rPr>
              <a:t> </a:t>
            </a:r>
            <a:r>
              <a:rPr lang="fr-FR" err="1">
                <a:effectLst/>
                <a:latin typeface="Times" pitchFamily="2" charset="0"/>
              </a:rPr>
              <a:t>Amphiarao</a:t>
            </a:r>
            <a:r>
              <a:rPr lang="fr-FR">
                <a:effectLst/>
                <a:latin typeface="Times" pitchFamily="2" charset="0"/>
              </a:rPr>
              <a:t> </a:t>
            </a:r>
            <a:r>
              <a:rPr lang="fr-FR" err="1">
                <a:effectLst/>
                <a:latin typeface="Times" pitchFamily="2" charset="0"/>
              </a:rPr>
              <a:t>referente</a:t>
            </a:r>
            <a:r>
              <a:rPr lang="fr-FR">
                <a:effectLst/>
                <a:latin typeface="Times" pitchFamily="2" charset="0"/>
              </a:rPr>
              <a:t> </a:t>
            </a:r>
            <a:r>
              <a:rPr lang="fr-FR" err="1">
                <a:effectLst/>
                <a:latin typeface="Times" pitchFamily="2" charset="0"/>
              </a:rPr>
              <a:t>aut</a:t>
            </a:r>
            <a:r>
              <a:rPr lang="fr-FR">
                <a:effectLst/>
                <a:latin typeface="Times" pitchFamily="2" charset="0"/>
              </a:rPr>
              <a:t> Marcio, </a:t>
            </a:r>
            <a:r>
              <a:rPr lang="fr-FR" err="1">
                <a:effectLst/>
                <a:latin typeface="Times" pitchFamily="2" charset="0"/>
              </a:rPr>
              <a:t>quondam</a:t>
            </a:r>
            <a:r>
              <a:rPr lang="fr-FR">
                <a:effectLst/>
                <a:latin typeface="Times" pitchFamily="2" charset="0"/>
              </a:rPr>
              <a:t> </a:t>
            </a:r>
            <a:r>
              <a:rPr lang="fr-FR" err="1">
                <a:effectLst/>
                <a:latin typeface="Times" pitchFamily="2" charset="0"/>
              </a:rPr>
              <a:t>vatibus</a:t>
            </a:r>
            <a:r>
              <a:rPr lang="fr-FR">
                <a:effectLst/>
                <a:latin typeface="Times" pitchFamily="2" charset="0"/>
              </a:rPr>
              <a:t> </a:t>
            </a:r>
            <a:r>
              <a:rPr lang="fr-FR" err="1">
                <a:effectLst/>
                <a:latin typeface="Times" pitchFamily="2" charset="0"/>
              </a:rPr>
              <a:t>inclitis</a:t>
            </a:r>
            <a:r>
              <a:rPr lang="fr-FR">
                <a:effectLst/>
                <a:latin typeface="Times" pitchFamily="2" charset="0"/>
              </a:rPr>
              <a:t>, </a:t>
            </a:r>
            <a:r>
              <a:rPr lang="fr-FR" err="1">
                <a:effectLst/>
                <a:latin typeface="Times" pitchFamily="2" charset="0"/>
              </a:rPr>
              <a:t>postridie</a:t>
            </a:r>
            <a:r>
              <a:rPr lang="fr-FR">
                <a:effectLst/>
                <a:latin typeface="Times" pitchFamily="2" charset="0"/>
              </a:rPr>
              <a:t> </a:t>
            </a:r>
            <a:r>
              <a:rPr lang="fr-FR" err="1">
                <a:effectLst/>
                <a:latin typeface="Times" pitchFamily="2" charset="0"/>
              </a:rPr>
              <a:t>disceret</a:t>
            </a:r>
            <a:r>
              <a:rPr lang="fr-FR">
                <a:effectLst/>
                <a:latin typeface="Times" pitchFamily="2" charset="0"/>
              </a:rPr>
              <a:t> imperator. </a:t>
            </a:r>
            <a:r>
              <a:rPr lang="fr-FR" err="1">
                <a:effectLst/>
                <a:latin typeface="Times" pitchFamily="2" charset="0"/>
              </a:rPr>
              <a:t>ideoque</a:t>
            </a:r>
            <a:r>
              <a:rPr lang="fr-FR">
                <a:effectLst/>
                <a:latin typeface="Times" pitchFamily="2" charset="0"/>
              </a:rPr>
              <a:t> </a:t>
            </a:r>
            <a:r>
              <a:rPr lang="fr-FR" err="1">
                <a:effectLst/>
                <a:latin typeface="Times" pitchFamily="2" charset="0"/>
              </a:rPr>
              <a:t>etiam</a:t>
            </a:r>
            <a:r>
              <a:rPr lang="fr-FR">
                <a:effectLst/>
                <a:latin typeface="Times" pitchFamily="2" charset="0"/>
              </a:rPr>
              <a:t> </a:t>
            </a:r>
            <a:r>
              <a:rPr lang="fr-FR" err="1">
                <a:effectLst/>
                <a:latin typeface="Times" pitchFamily="2" charset="0"/>
              </a:rPr>
              <a:t>parietes</a:t>
            </a:r>
            <a:r>
              <a:rPr lang="fr-FR">
                <a:effectLst/>
                <a:latin typeface="Times" pitchFamily="2" charset="0"/>
              </a:rPr>
              <a:t> </a:t>
            </a:r>
            <a:r>
              <a:rPr lang="fr-FR" err="1">
                <a:effectLst/>
                <a:latin typeface="Times" pitchFamily="2" charset="0"/>
              </a:rPr>
              <a:t>arcanorum</a:t>
            </a:r>
            <a:r>
              <a:rPr lang="fr-FR">
                <a:effectLst/>
                <a:latin typeface="Times" pitchFamily="2" charset="0"/>
              </a:rPr>
              <a:t> soli </a:t>
            </a:r>
            <a:r>
              <a:rPr lang="fr-FR" err="1">
                <a:effectLst/>
                <a:latin typeface="Times" pitchFamily="2" charset="0"/>
              </a:rPr>
              <a:t>conscii</a:t>
            </a:r>
            <a:r>
              <a:rPr lang="fr-FR">
                <a:effectLst/>
                <a:latin typeface="Times" pitchFamily="2" charset="0"/>
              </a:rPr>
              <a:t> </a:t>
            </a:r>
            <a:r>
              <a:rPr lang="fr-FR" err="1">
                <a:effectLst/>
                <a:latin typeface="Times" pitchFamily="2" charset="0"/>
              </a:rPr>
              <a:t>timebantur</a:t>
            </a:r>
            <a:r>
              <a:rPr lang="fr-FR">
                <a:effectLst/>
                <a:latin typeface="Times" pitchFamily="2" charset="0"/>
              </a:rPr>
              <a:t>.</a:t>
            </a:r>
          </a:p>
          <a:p>
            <a:endParaRPr lang="fr-FR">
              <a:effectLst/>
              <a:latin typeface="Times" pitchFamily="2" charset="0"/>
            </a:endParaRPr>
          </a:p>
          <a:p>
            <a:r>
              <a:rPr lang="fr-FR">
                <a:effectLst/>
                <a:latin typeface="Times" pitchFamily="2" charset="0"/>
              </a:rPr>
              <a:t>Nihil est </a:t>
            </a:r>
            <a:r>
              <a:rPr lang="fr-FR" err="1">
                <a:effectLst/>
                <a:latin typeface="Times" pitchFamily="2" charset="0"/>
              </a:rPr>
              <a:t>enim</a:t>
            </a:r>
            <a:r>
              <a:rPr lang="fr-FR">
                <a:effectLst/>
                <a:latin typeface="Times" pitchFamily="2" charset="0"/>
              </a:rPr>
              <a:t> </a:t>
            </a:r>
            <a:r>
              <a:rPr lang="fr-FR" err="1">
                <a:effectLst/>
                <a:latin typeface="Times" pitchFamily="2" charset="0"/>
              </a:rPr>
              <a:t>virtute</a:t>
            </a:r>
            <a:r>
              <a:rPr lang="fr-FR">
                <a:effectLst/>
                <a:latin typeface="Times" pitchFamily="2" charset="0"/>
              </a:rPr>
              <a:t> </a:t>
            </a:r>
            <a:r>
              <a:rPr lang="fr-FR" err="1">
                <a:effectLst/>
                <a:latin typeface="Times" pitchFamily="2" charset="0"/>
              </a:rPr>
              <a:t>amabilius</a:t>
            </a:r>
            <a:r>
              <a:rPr lang="fr-FR">
                <a:effectLst/>
                <a:latin typeface="Times" pitchFamily="2" charset="0"/>
              </a:rPr>
              <a:t>, nihil quod </a:t>
            </a:r>
            <a:r>
              <a:rPr lang="fr-FR" err="1">
                <a:effectLst/>
                <a:latin typeface="Times" pitchFamily="2" charset="0"/>
              </a:rPr>
              <a:t>magis</a:t>
            </a:r>
            <a:r>
              <a:rPr lang="fr-FR">
                <a:effectLst/>
                <a:latin typeface="Times" pitchFamily="2" charset="0"/>
              </a:rPr>
              <a:t> </a:t>
            </a:r>
            <a:r>
              <a:rPr lang="fr-FR" err="1">
                <a:effectLst/>
                <a:latin typeface="Times" pitchFamily="2" charset="0"/>
              </a:rPr>
              <a:t>adliciat</a:t>
            </a:r>
            <a:r>
              <a:rPr lang="fr-FR">
                <a:effectLst/>
                <a:latin typeface="Times" pitchFamily="2" charset="0"/>
              </a:rPr>
              <a:t> ad </a:t>
            </a:r>
            <a:r>
              <a:rPr lang="fr-FR" err="1">
                <a:effectLst/>
                <a:latin typeface="Times" pitchFamily="2" charset="0"/>
              </a:rPr>
              <a:t>diligendum</a:t>
            </a:r>
            <a:r>
              <a:rPr lang="fr-FR">
                <a:effectLst/>
                <a:latin typeface="Times" pitchFamily="2" charset="0"/>
              </a:rPr>
              <a:t>, </a:t>
            </a:r>
            <a:r>
              <a:rPr lang="fr-FR" err="1">
                <a:effectLst/>
                <a:latin typeface="Times" pitchFamily="2" charset="0"/>
              </a:rPr>
              <a:t>quippe</a:t>
            </a:r>
            <a:r>
              <a:rPr lang="fr-FR">
                <a:effectLst/>
                <a:latin typeface="Times" pitchFamily="2" charset="0"/>
              </a:rPr>
              <a:t> cum </a:t>
            </a:r>
            <a:r>
              <a:rPr lang="fr-FR" err="1">
                <a:effectLst/>
                <a:latin typeface="Times" pitchFamily="2" charset="0"/>
              </a:rPr>
              <a:t>propter</a:t>
            </a:r>
            <a:r>
              <a:rPr lang="fr-FR">
                <a:effectLst/>
                <a:latin typeface="Times" pitchFamily="2" charset="0"/>
              </a:rPr>
              <a:t> </a:t>
            </a:r>
            <a:r>
              <a:rPr lang="fr-FR" err="1">
                <a:effectLst/>
                <a:latin typeface="Times" pitchFamily="2" charset="0"/>
              </a:rPr>
              <a:t>virtutem</a:t>
            </a:r>
            <a:r>
              <a:rPr lang="fr-FR">
                <a:effectLst/>
                <a:latin typeface="Times" pitchFamily="2" charset="0"/>
              </a:rPr>
              <a:t> et </a:t>
            </a:r>
            <a:r>
              <a:rPr lang="fr-FR" err="1">
                <a:effectLst/>
                <a:latin typeface="Times" pitchFamily="2" charset="0"/>
              </a:rPr>
              <a:t>probitatem</a:t>
            </a:r>
            <a:r>
              <a:rPr lang="fr-FR">
                <a:effectLst/>
                <a:latin typeface="Times" pitchFamily="2" charset="0"/>
              </a:rPr>
              <a:t> </a:t>
            </a:r>
            <a:r>
              <a:rPr lang="fr-FR" err="1">
                <a:effectLst/>
                <a:latin typeface="Times" pitchFamily="2" charset="0"/>
              </a:rPr>
              <a:t>etiam</a:t>
            </a:r>
            <a:r>
              <a:rPr lang="fr-FR">
                <a:effectLst/>
                <a:latin typeface="Times" pitchFamily="2" charset="0"/>
              </a:rPr>
              <a:t> </a:t>
            </a:r>
            <a:r>
              <a:rPr lang="fr-FR" err="1">
                <a:effectLst/>
                <a:latin typeface="Times" pitchFamily="2" charset="0"/>
              </a:rPr>
              <a:t>eos</a:t>
            </a:r>
            <a:r>
              <a:rPr lang="fr-FR">
                <a:effectLst/>
                <a:latin typeface="Times" pitchFamily="2" charset="0"/>
              </a:rPr>
              <a:t>, </a:t>
            </a:r>
            <a:r>
              <a:rPr lang="fr-FR" err="1">
                <a:effectLst/>
                <a:latin typeface="Times" pitchFamily="2" charset="0"/>
              </a:rPr>
              <a:t>quos</a:t>
            </a:r>
            <a:r>
              <a:rPr lang="fr-FR">
                <a:effectLst/>
                <a:latin typeface="Times" pitchFamily="2" charset="0"/>
              </a:rPr>
              <a:t> </a:t>
            </a:r>
            <a:r>
              <a:rPr lang="fr-FR" err="1">
                <a:effectLst/>
                <a:latin typeface="Times" pitchFamily="2" charset="0"/>
              </a:rPr>
              <a:t>numquam</a:t>
            </a:r>
            <a:r>
              <a:rPr lang="fr-FR">
                <a:effectLst/>
                <a:latin typeface="Times" pitchFamily="2" charset="0"/>
              </a:rPr>
              <a:t> vidimus, </a:t>
            </a:r>
            <a:r>
              <a:rPr lang="fr-FR" err="1">
                <a:effectLst/>
                <a:latin typeface="Times" pitchFamily="2" charset="0"/>
              </a:rPr>
              <a:t>quodam</a:t>
            </a:r>
            <a:r>
              <a:rPr lang="fr-FR">
                <a:effectLst/>
                <a:latin typeface="Times" pitchFamily="2" charset="0"/>
              </a:rPr>
              <a:t> modo </a:t>
            </a:r>
            <a:r>
              <a:rPr lang="fr-FR" err="1">
                <a:effectLst/>
                <a:latin typeface="Times" pitchFamily="2" charset="0"/>
              </a:rPr>
              <a:t>diligamus</a:t>
            </a:r>
            <a:r>
              <a:rPr lang="fr-FR">
                <a:effectLst/>
                <a:latin typeface="Times" pitchFamily="2" charset="0"/>
              </a:rPr>
              <a:t>. </a:t>
            </a:r>
            <a:r>
              <a:rPr lang="fr-FR" err="1">
                <a:effectLst/>
                <a:latin typeface="Times" pitchFamily="2" charset="0"/>
              </a:rPr>
              <a:t>Quis</a:t>
            </a:r>
            <a:r>
              <a:rPr lang="fr-FR">
                <a:effectLst/>
                <a:latin typeface="Times" pitchFamily="2" charset="0"/>
              </a:rPr>
              <a:t> est qui C. </a:t>
            </a:r>
            <a:r>
              <a:rPr lang="fr-FR" err="1">
                <a:effectLst/>
                <a:latin typeface="Times" pitchFamily="2" charset="0"/>
              </a:rPr>
              <a:t>Fabrici</a:t>
            </a:r>
            <a:r>
              <a:rPr lang="fr-FR">
                <a:effectLst/>
                <a:latin typeface="Times" pitchFamily="2" charset="0"/>
              </a:rPr>
              <a:t>, M'. </a:t>
            </a:r>
            <a:r>
              <a:rPr lang="fr-FR" err="1">
                <a:effectLst/>
                <a:latin typeface="Times" pitchFamily="2" charset="0"/>
              </a:rPr>
              <a:t>Curi</a:t>
            </a:r>
            <a:r>
              <a:rPr lang="fr-FR">
                <a:effectLst/>
                <a:latin typeface="Times" pitchFamily="2" charset="0"/>
              </a:rPr>
              <a:t> non cum </a:t>
            </a:r>
            <a:r>
              <a:rPr lang="fr-FR" err="1">
                <a:effectLst/>
                <a:latin typeface="Times" pitchFamily="2" charset="0"/>
              </a:rPr>
              <a:t>caritate</a:t>
            </a:r>
            <a:r>
              <a:rPr lang="fr-FR">
                <a:effectLst/>
                <a:latin typeface="Times" pitchFamily="2" charset="0"/>
              </a:rPr>
              <a:t> </a:t>
            </a:r>
            <a:r>
              <a:rPr lang="fr-FR" err="1">
                <a:effectLst/>
                <a:latin typeface="Times" pitchFamily="2" charset="0"/>
              </a:rPr>
              <a:t>aliqua</a:t>
            </a:r>
            <a:r>
              <a:rPr lang="fr-FR">
                <a:effectLst/>
                <a:latin typeface="Times" pitchFamily="2" charset="0"/>
              </a:rPr>
              <a:t> </a:t>
            </a:r>
            <a:r>
              <a:rPr lang="fr-FR" err="1">
                <a:effectLst/>
                <a:latin typeface="Times" pitchFamily="2" charset="0"/>
              </a:rPr>
              <a:t>benevola</a:t>
            </a:r>
            <a:r>
              <a:rPr lang="fr-FR">
                <a:effectLst/>
                <a:latin typeface="Times" pitchFamily="2" charset="0"/>
              </a:rPr>
              <a:t> memoriam </a:t>
            </a:r>
            <a:r>
              <a:rPr lang="fr-FR" err="1">
                <a:effectLst/>
                <a:latin typeface="Times" pitchFamily="2" charset="0"/>
              </a:rPr>
              <a:t>usurpet</a:t>
            </a:r>
            <a:r>
              <a:rPr lang="fr-FR">
                <a:effectLst/>
                <a:latin typeface="Times" pitchFamily="2" charset="0"/>
              </a:rPr>
              <a:t>, </a:t>
            </a:r>
            <a:r>
              <a:rPr lang="fr-FR" err="1">
                <a:effectLst/>
                <a:latin typeface="Times" pitchFamily="2" charset="0"/>
              </a:rPr>
              <a:t>quos</a:t>
            </a:r>
            <a:r>
              <a:rPr lang="fr-FR">
                <a:effectLst/>
                <a:latin typeface="Times" pitchFamily="2" charset="0"/>
              </a:rPr>
              <a:t> </a:t>
            </a:r>
            <a:r>
              <a:rPr lang="fr-FR" err="1">
                <a:effectLst/>
                <a:latin typeface="Times" pitchFamily="2" charset="0"/>
              </a:rPr>
              <a:t>numquam</a:t>
            </a:r>
            <a:r>
              <a:rPr lang="fr-FR">
                <a:effectLst/>
                <a:latin typeface="Times" pitchFamily="2" charset="0"/>
              </a:rPr>
              <a:t> </a:t>
            </a:r>
            <a:r>
              <a:rPr lang="fr-FR" err="1">
                <a:effectLst/>
                <a:latin typeface="Times" pitchFamily="2" charset="0"/>
              </a:rPr>
              <a:t>viderit</a:t>
            </a:r>
            <a:r>
              <a:rPr lang="fr-FR">
                <a:effectLst/>
                <a:latin typeface="Times" pitchFamily="2" charset="0"/>
              </a:rPr>
              <a:t>? </a:t>
            </a:r>
            <a:r>
              <a:rPr lang="fr-FR" err="1">
                <a:effectLst/>
                <a:latin typeface="Times" pitchFamily="2" charset="0"/>
              </a:rPr>
              <a:t>quis</a:t>
            </a:r>
            <a:r>
              <a:rPr lang="fr-FR">
                <a:effectLst/>
                <a:latin typeface="Times" pitchFamily="2" charset="0"/>
              </a:rPr>
              <a:t> </a:t>
            </a:r>
            <a:r>
              <a:rPr lang="fr-FR" err="1">
                <a:effectLst/>
                <a:latin typeface="Times" pitchFamily="2" charset="0"/>
              </a:rPr>
              <a:t>autem</a:t>
            </a:r>
            <a:r>
              <a:rPr lang="fr-FR">
                <a:effectLst/>
                <a:latin typeface="Times" pitchFamily="2" charset="0"/>
              </a:rPr>
              <a:t> est, qui </a:t>
            </a:r>
            <a:r>
              <a:rPr lang="fr-FR" err="1">
                <a:effectLst/>
                <a:latin typeface="Times" pitchFamily="2" charset="0"/>
              </a:rPr>
              <a:t>Tarquinium</a:t>
            </a:r>
            <a:r>
              <a:rPr lang="fr-FR">
                <a:effectLst/>
                <a:latin typeface="Times" pitchFamily="2" charset="0"/>
              </a:rPr>
              <a:t> </a:t>
            </a:r>
            <a:r>
              <a:rPr lang="fr-FR" err="1">
                <a:effectLst/>
                <a:latin typeface="Times" pitchFamily="2" charset="0"/>
              </a:rPr>
              <a:t>Superbum</a:t>
            </a:r>
            <a:r>
              <a:rPr lang="fr-FR">
                <a:effectLst/>
                <a:latin typeface="Times" pitchFamily="2" charset="0"/>
              </a:rPr>
              <a:t>, qui </a:t>
            </a:r>
            <a:r>
              <a:rPr lang="fr-FR" err="1">
                <a:effectLst/>
                <a:latin typeface="Times" pitchFamily="2" charset="0"/>
              </a:rPr>
              <a:t>Sp</a:t>
            </a:r>
            <a:r>
              <a:rPr lang="fr-FR">
                <a:effectLst/>
                <a:latin typeface="Times" pitchFamily="2" charset="0"/>
              </a:rPr>
              <a:t>. </a:t>
            </a:r>
            <a:r>
              <a:rPr lang="fr-FR" err="1">
                <a:effectLst/>
                <a:latin typeface="Times" pitchFamily="2" charset="0"/>
              </a:rPr>
              <a:t>Cassium</a:t>
            </a:r>
            <a:r>
              <a:rPr lang="fr-FR">
                <a:effectLst/>
                <a:latin typeface="Times" pitchFamily="2" charset="0"/>
              </a:rPr>
              <a:t>, </a:t>
            </a:r>
            <a:r>
              <a:rPr lang="fr-FR" err="1">
                <a:effectLst/>
                <a:latin typeface="Times" pitchFamily="2" charset="0"/>
              </a:rPr>
              <a:t>Sp</a:t>
            </a:r>
            <a:r>
              <a:rPr lang="fr-FR">
                <a:effectLst/>
                <a:latin typeface="Times" pitchFamily="2" charset="0"/>
              </a:rPr>
              <a:t>. </a:t>
            </a:r>
            <a:r>
              <a:rPr lang="fr-FR" err="1">
                <a:effectLst/>
                <a:latin typeface="Times" pitchFamily="2" charset="0"/>
              </a:rPr>
              <a:t>Maelium</a:t>
            </a:r>
            <a:r>
              <a:rPr lang="fr-FR">
                <a:effectLst/>
                <a:latin typeface="Times" pitchFamily="2" charset="0"/>
              </a:rPr>
              <a:t> non </a:t>
            </a:r>
            <a:r>
              <a:rPr lang="fr-FR" err="1">
                <a:effectLst/>
                <a:latin typeface="Times" pitchFamily="2" charset="0"/>
              </a:rPr>
              <a:t>oderit</a:t>
            </a:r>
            <a:r>
              <a:rPr lang="fr-FR">
                <a:effectLst/>
                <a:latin typeface="Times" pitchFamily="2" charset="0"/>
              </a:rPr>
              <a:t>?</a:t>
            </a:r>
          </a:p>
        </p:txBody>
      </p:sp>
      <p:pic>
        <p:nvPicPr>
          <p:cNvPr id="9" name="Image 8">
            <a:extLst>
              <a:ext uri="{FF2B5EF4-FFF2-40B4-BE49-F238E27FC236}">
                <a16:creationId xmlns:a16="http://schemas.microsoft.com/office/drawing/2014/main" id="{5A2D2764-F4C5-F642-8450-16248CAB635B}"/>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3" y="5737531"/>
            <a:ext cx="908237" cy="971939"/>
          </a:xfrm>
          <a:prstGeom prst="rect">
            <a:avLst/>
          </a:prstGeom>
        </p:spPr>
      </p:pic>
    </p:spTree>
    <p:extLst>
      <p:ext uri="{BB962C8B-B14F-4D97-AF65-F5344CB8AC3E}">
        <p14:creationId xmlns:p14="http://schemas.microsoft.com/office/powerpoint/2010/main" val="21277197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Fin de présentation">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2C6890FB-38C8-394C-946B-28254183F264}"/>
              </a:ext>
            </a:extLst>
          </p:cNvPr>
          <p:cNvPicPr>
            <a:picLocks noChangeAspect="1"/>
          </p:cNvPicPr>
          <p:nvPr userDrawn="1"/>
        </p:nvPicPr>
        <p:blipFill>
          <a:blip r:embed="rId2"/>
          <a:stretch>
            <a:fillRect/>
          </a:stretch>
        </p:blipFill>
        <p:spPr>
          <a:xfrm>
            <a:off x="1663701" y="1411358"/>
            <a:ext cx="1039743" cy="1886543"/>
          </a:xfrm>
          <a:prstGeom prst="rect">
            <a:avLst/>
          </a:prstGeom>
        </p:spPr>
      </p:pic>
      <p:pic>
        <p:nvPicPr>
          <p:cNvPr id="8" name="Image 7">
            <a:extLst>
              <a:ext uri="{FF2B5EF4-FFF2-40B4-BE49-F238E27FC236}">
                <a16:creationId xmlns:a16="http://schemas.microsoft.com/office/drawing/2014/main" id="{06A057C2-B45F-744A-834B-281579F1E016}"/>
              </a:ext>
            </a:extLst>
          </p:cNvPr>
          <p:cNvPicPr>
            <a:picLocks noChangeAspect="1"/>
          </p:cNvPicPr>
          <p:nvPr userDrawn="1"/>
        </p:nvPicPr>
        <p:blipFill>
          <a:blip r:embed="rId2"/>
          <a:stretch>
            <a:fillRect/>
          </a:stretch>
        </p:blipFill>
        <p:spPr>
          <a:xfrm rot="16200000">
            <a:off x="749512" y="1252518"/>
            <a:ext cx="579030" cy="1050611"/>
          </a:xfrm>
          <a:prstGeom prst="rect">
            <a:avLst/>
          </a:prstGeom>
        </p:spPr>
      </p:pic>
      <p:sp>
        <p:nvSpPr>
          <p:cNvPr id="10" name="Espace réservé du texte 9">
            <a:extLst>
              <a:ext uri="{FF2B5EF4-FFF2-40B4-BE49-F238E27FC236}">
                <a16:creationId xmlns:a16="http://schemas.microsoft.com/office/drawing/2014/main" id="{0E2CD597-AC4C-C64C-85A3-14C78C108350}"/>
              </a:ext>
            </a:extLst>
          </p:cNvPr>
          <p:cNvSpPr>
            <a:spLocks noGrp="1"/>
          </p:cNvSpPr>
          <p:nvPr>
            <p:ph type="body" sz="quarter" idx="10" hasCustomPrompt="1"/>
          </p:nvPr>
        </p:nvSpPr>
        <p:spPr>
          <a:xfrm>
            <a:off x="2484439" y="3428999"/>
            <a:ext cx="4910276" cy="1242392"/>
          </a:xfrm>
          <a:prstGeom prst="rect">
            <a:avLst/>
          </a:prstGeom>
        </p:spPr>
        <p:txBody>
          <a:bodyPr/>
          <a:lstStyle>
            <a:lvl1pPr marL="0" indent="0">
              <a:buNone/>
              <a:defRPr sz="3000" b="0">
                <a:solidFill>
                  <a:schemeClr val="bg1"/>
                </a:solidFill>
                <a:highlight>
                  <a:srgbClr val="00ADD6"/>
                </a:highlight>
                <a:latin typeface="+mj-lt"/>
              </a:defRPr>
            </a:lvl1pPr>
          </a:lstStyle>
          <a:p>
            <a:pPr lvl="0"/>
            <a:r>
              <a:rPr lang="fr-FR"/>
              <a:t>MERCI DE VOTRE ATTENTION</a:t>
            </a:r>
          </a:p>
        </p:txBody>
      </p:sp>
      <p:pic>
        <p:nvPicPr>
          <p:cNvPr id="6" name="Image 5">
            <a:extLst>
              <a:ext uri="{FF2B5EF4-FFF2-40B4-BE49-F238E27FC236}">
                <a16:creationId xmlns:a16="http://schemas.microsoft.com/office/drawing/2014/main" id="{26CE0A63-4C2A-164A-BDD6-A6BBEE39C7A1}"/>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3" y="5737531"/>
            <a:ext cx="908237" cy="971939"/>
          </a:xfrm>
          <a:prstGeom prst="rect">
            <a:avLst/>
          </a:prstGeom>
        </p:spPr>
      </p:pic>
    </p:spTree>
    <p:extLst>
      <p:ext uri="{BB962C8B-B14F-4D97-AF65-F5344CB8AC3E}">
        <p14:creationId xmlns:p14="http://schemas.microsoft.com/office/powerpoint/2010/main" val="24928075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age blanche">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32325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re de la présentation">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12A29754-7186-2C47-BAAC-D71F2C987472}"/>
              </a:ext>
            </a:extLst>
          </p:cNvPr>
          <p:cNvPicPr>
            <a:picLocks noChangeAspect="1"/>
          </p:cNvPicPr>
          <p:nvPr userDrawn="1"/>
        </p:nvPicPr>
        <p:blipFill>
          <a:blip r:embed="rId2">
            <a:alphaModFix amt="59000"/>
          </a:blip>
          <a:stretch>
            <a:fillRect/>
          </a:stretch>
        </p:blipFill>
        <p:spPr>
          <a:xfrm rot="5400000">
            <a:off x="-401665" y="572935"/>
            <a:ext cx="2651962" cy="4811809"/>
          </a:xfrm>
          <a:prstGeom prst="rect">
            <a:avLst/>
          </a:prstGeom>
        </p:spPr>
      </p:pic>
      <p:pic>
        <p:nvPicPr>
          <p:cNvPr id="8" name="Image 7">
            <a:extLst>
              <a:ext uri="{FF2B5EF4-FFF2-40B4-BE49-F238E27FC236}">
                <a16:creationId xmlns:a16="http://schemas.microsoft.com/office/drawing/2014/main" id="{1DADF2A2-1D69-674E-80BF-3CDFF1FA8B01}"/>
              </a:ext>
            </a:extLst>
          </p:cNvPr>
          <p:cNvPicPr>
            <a:picLocks noChangeAspect="1"/>
          </p:cNvPicPr>
          <p:nvPr userDrawn="1"/>
        </p:nvPicPr>
        <p:blipFill>
          <a:blip r:embed="rId2"/>
          <a:stretch>
            <a:fillRect/>
          </a:stretch>
        </p:blipFill>
        <p:spPr>
          <a:xfrm rot="5400000">
            <a:off x="-309684" y="662965"/>
            <a:ext cx="2463800" cy="4470400"/>
          </a:xfrm>
          <a:prstGeom prst="rect">
            <a:avLst/>
          </a:prstGeom>
        </p:spPr>
      </p:pic>
      <p:pic>
        <p:nvPicPr>
          <p:cNvPr id="9" name="Image 8">
            <a:extLst>
              <a:ext uri="{FF2B5EF4-FFF2-40B4-BE49-F238E27FC236}">
                <a16:creationId xmlns:a16="http://schemas.microsoft.com/office/drawing/2014/main" id="{8C204612-85DF-5243-A498-BA2A1F4CF4F5}"/>
              </a:ext>
            </a:extLst>
          </p:cNvPr>
          <p:cNvPicPr>
            <a:picLocks noChangeAspect="1"/>
          </p:cNvPicPr>
          <p:nvPr userDrawn="1"/>
        </p:nvPicPr>
        <p:blipFill>
          <a:blip r:embed="rId3"/>
          <a:stretch>
            <a:fillRect/>
          </a:stretch>
        </p:blipFill>
        <p:spPr>
          <a:xfrm rot="16200000">
            <a:off x="2893551" y="1101294"/>
            <a:ext cx="430122" cy="780428"/>
          </a:xfrm>
          <a:prstGeom prst="rect">
            <a:avLst/>
          </a:prstGeom>
        </p:spPr>
      </p:pic>
      <p:pic>
        <p:nvPicPr>
          <p:cNvPr id="10" name="Image 9">
            <a:extLst>
              <a:ext uri="{FF2B5EF4-FFF2-40B4-BE49-F238E27FC236}">
                <a16:creationId xmlns:a16="http://schemas.microsoft.com/office/drawing/2014/main" id="{FC3CDFD9-1615-3140-B5B1-F6F143017204}"/>
              </a:ext>
            </a:extLst>
          </p:cNvPr>
          <p:cNvPicPr>
            <a:picLocks noChangeAspect="1"/>
          </p:cNvPicPr>
          <p:nvPr userDrawn="1"/>
        </p:nvPicPr>
        <p:blipFill>
          <a:blip r:embed="rId3"/>
          <a:stretch>
            <a:fillRect/>
          </a:stretch>
        </p:blipFill>
        <p:spPr>
          <a:xfrm>
            <a:off x="3581400" y="1248322"/>
            <a:ext cx="732183" cy="1328498"/>
          </a:xfrm>
          <a:prstGeom prst="rect">
            <a:avLst/>
          </a:prstGeom>
        </p:spPr>
      </p:pic>
      <p:pic>
        <p:nvPicPr>
          <p:cNvPr id="11" name="Image 10">
            <a:extLst>
              <a:ext uri="{FF2B5EF4-FFF2-40B4-BE49-F238E27FC236}">
                <a16:creationId xmlns:a16="http://schemas.microsoft.com/office/drawing/2014/main" id="{ABC98D65-4CF6-4848-B3BE-35BFB878A827}"/>
              </a:ext>
            </a:extLst>
          </p:cNvPr>
          <p:cNvPicPr/>
          <p:nvPr userDrawn="1"/>
        </p:nvPicPr>
        <p:blipFill>
          <a:blip r:embed="rId4" cstate="print">
            <a:extLst>
              <a:ext uri="{28A0092B-C50C-407E-A947-70E740481C1C}">
                <a14:useLocalDpi xmlns:a14="http://schemas.microsoft.com/office/drawing/2010/main" val="0"/>
              </a:ext>
            </a:extLst>
          </a:blip>
          <a:stretch>
            <a:fillRect/>
          </a:stretch>
        </p:blipFill>
        <p:spPr>
          <a:xfrm>
            <a:off x="10464800" y="312090"/>
            <a:ext cx="1334957" cy="1447744"/>
          </a:xfrm>
          <a:prstGeom prst="rect">
            <a:avLst/>
          </a:prstGeom>
        </p:spPr>
      </p:pic>
      <p:sp>
        <p:nvSpPr>
          <p:cNvPr id="12" name="Titre 11">
            <a:extLst>
              <a:ext uri="{FF2B5EF4-FFF2-40B4-BE49-F238E27FC236}">
                <a16:creationId xmlns:a16="http://schemas.microsoft.com/office/drawing/2014/main" id="{95196ACD-C87F-6A40-90DF-D77EAFAC5695}"/>
              </a:ext>
            </a:extLst>
          </p:cNvPr>
          <p:cNvSpPr>
            <a:spLocks noGrp="1"/>
          </p:cNvSpPr>
          <p:nvPr>
            <p:ph type="title" hasCustomPrompt="1"/>
          </p:nvPr>
        </p:nvSpPr>
        <p:spPr>
          <a:xfrm>
            <a:off x="3690832" y="2782731"/>
            <a:ext cx="7098960" cy="1522090"/>
          </a:xfrm>
          <a:prstGeom prst="rect">
            <a:avLst/>
          </a:prstGeom>
        </p:spPr>
        <p:txBody>
          <a:bodyPr/>
          <a:lstStyle>
            <a:lvl1pPr>
              <a:defRPr sz="5400" b="0">
                <a:latin typeface="+mj-lt"/>
              </a:defRPr>
            </a:lvl1pPr>
          </a:lstStyle>
          <a:p>
            <a:r>
              <a:rPr lang="fr-FR"/>
              <a:t>TITRE DE LA </a:t>
            </a:r>
            <a:br>
              <a:rPr lang="fr-FR"/>
            </a:br>
            <a:r>
              <a:rPr lang="fr-FR"/>
              <a:t>PRÉSENTATION</a:t>
            </a:r>
          </a:p>
        </p:txBody>
      </p:sp>
    </p:spTree>
    <p:extLst>
      <p:ext uri="{BB962C8B-B14F-4D97-AF65-F5344CB8AC3E}">
        <p14:creationId xmlns:p14="http://schemas.microsoft.com/office/powerpoint/2010/main" val="27098321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D4A9DE-20C2-4842-B064-255DF87E1B7F}"/>
              </a:ext>
            </a:extLst>
          </p:cNvPr>
          <p:cNvSpPr>
            <a:spLocks noGrp="1"/>
          </p:cNvSpPr>
          <p:nvPr>
            <p:ph type="title" hasCustomPrompt="1"/>
          </p:nvPr>
        </p:nvSpPr>
        <p:spPr>
          <a:xfrm>
            <a:off x="3463012" y="1869534"/>
            <a:ext cx="3288961" cy="637562"/>
          </a:xfrm>
          <a:prstGeom prst="rect">
            <a:avLst/>
          </a:prstGeom>
        </p:spPr>
        <p:txBody>
          <a:bodyPr/>
          <a:lstStyle>
            <a:lvl1pPr>
              <a:defRPr sz="4000" b="0">
                <a:latin typeface="+mj-lt"/>
              </a:defRPr>
            </a:lvl1pPr>
          </a:lstStyle>
          <a:p>
            <a:r>
              <a:rPr lang="fr-FR"/>
              <a:t>SOMMAIRE</a:t>
            </a:r>
          </a:p>
        </p:txBody>
      </p:sp>
      <p:pic>
        <p:nvPicPr>
          <p:cNvPr id="7" name="Image 6">
            <a:extLst>
              <a:ext uri="{FF2B5EF4-FFF2-40B4-BE49-F238E27FC236}">
                <a16:creationId xmlns:a16="http://schemas.microsoft.com/office/drawing/2014/main" id="{1CF14C58-45CA-034A-99A5-901848B3CB8C}"/>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11072402" y="5737529"/>
            <a:ext cx="908237" cy="971939"/>
          </a:xfrm>
          <a:prstGeom prst="rect">
            <a:avLst/>
          </a:prstGeom>
        </p:spPr>
      </p:pic>
      <p:pic>
        <p:nvPicPr>
          <p:cNvPr id="9" name="Image 8">
            <a:extLst>
              <a:ext uri="{FF2B5EF4-FFF2-40B4-BE49-F238E27FC236}">
                <a16:creationId xmlns:a16="http://schemas.microsoft.com/office/drawing/2014/main" id="{BC9EDE4A-BA25-DD4B-AA8D-3FFE38CC737B}"/>
              </a:ext>
            </a:extLst>
          </p:cNvPr>
          <p:cNvPicPr>
            <a:picLocks noChangeAspect="1"/>
          </p:cNvPicPr>
          <p:nvPr userDrawn="1"/>
        </p:nvPicPr>
        <p:blipFill>
          <a:blip r:embed="rId3"/>
          <a:stretch>
            <a:fillRect/>
          </a:stretch>
        </p:blipFill>
        <p:spPr>
          <a:xfrm rot="10800000">
            <a:off x="838200" y="-987479"/>
            <a:ext cx="2165824" cy="3929743"/>
          </a:xfrm>
          <a:prstGeom prst="rect">
            <a:avLst/>
          </a:prstGeom>
        </p:spPr>
      </p:pic>
      <p:pic>
        <p:nvPicPr>
          <p:cNvPr id="12" name="Image 11">
            <a:extLst>
              <a:ext uri="{FF2B5EF4-FFF2-40B4-BE49-F238E27FC236}">
                <a16:creationId xmlns:a16="http://schemas.microsoft.com/office/drawing/2014/main" id="{67CEAA5B-DED3-E24A-8E11-53FE6C71BC07}"/>
              </a:ext>
            </a:extLst>
          </p:cNvPr>
          <p:cNvPicPr>
            <a:picLocks noChangeAspect="1"/>
          </p:cNvPicPr>
          <p:nvPr userDrawn="1"/>
        </p:nvPicPr>
        <p:blipFill>
          <a:blip r:embed="rId3">
            <a:alphaModFix amt="59000"/>
          </a:blip>
          <a:stretch>
            <a:fillRect/>
          </a:stretch>
        </p:blipFill>
        <p:spPr>
          <a:xfrm rot="10800000">
            <a:off x="670575" y="-1165951"/>
            <a:ext cx="2363052" cy="4287600"/>
          </a:xfrm>
          <a:prstGeom prst="rect">
            <a:avLst/>
          </a:prstGeom>
        </p:spPr>
      </p:pic>
      <p:pic>
        <p:nvPicPr>
          <p:cNvPr id="14" name="Image 13">
            <a:extLst>
              <a:ext uri="{FF2B5EF4-FFF2-40B4-BE49-F238E27FC236}">
                <a16:creationId xmlns:a16="http://schemas.microsoft.com/office/drawing/2014/main" id="{F26E98FA-C775-E249-8D62-C0EAD77C9350}"/>
              </a:ext>
            </a:extLst>
          </p:cNvPr>
          <p:cNvPicPr>
            <a:picLocks noChangeAspect="1"/>
          </p:cNvPicPr>
          <p:nvPr userDrawn="1"/>
        </p:nvPicPr>
        <p:blipFill>
          <a:blip r:embed="rId4"/>
          <a:stretch>
            <a:fillRect/>
          </a:stretch>
        </p:blipFill>
        <p:spPr>
          <a:xfrm rot="16200000">
            <a:off x="2501217" y="1602695"/>
            <a:ext cx="501777" cy="910441"/>
          </a:xfrm>
          <a:prstGeom prst="rect">
            <a:avLst/>
          </a:prstGeom>
        </p:spPr>
      </p:pic>
      <p:sp>
        <p:nvSpPr>
          <p:cNvPr id="18" name="Espace réservé du texte 17">
            <a:extLst>
              <a:ext uri="{FF2B5EF4-FFF2-40B4-BE49-F238E27FC236}">
                <a16:creationId xmlns:a16="http://schemas.microsoft.com/office/drawing/2014/main" id="{6C174540-A011-B14B-AF35-966C9B2A0863}"/>
              </a:ext>
            </a:extLst>
          </p:cNvPr>
          <p:cNvSpPr>
            <a:spLocks noGrp="1"/>
          </p:cNvSpPr>
          <p:nvPr>
            <p:ph type="body" sz="quarter" idx="10" hasCustomPrompt="1"/>
          </p:nvPr>
        </p:nvSpPr>
        <p:spPr>
          <a:xfrm>
            <a:off x="3463012" y="3193996"/>
            <a:ext cx="4244975" cy="2068670"/>
          </a:xfrm>
          <a:prstGeom prst="rect">
            <a:avLst/>
          </a:prstGeom>
        </p:spPr>
        <p:txBody>
          <a:bodyPr/>
          <a:lstStyle>
            <a:lvl1pPr marL="0" indent="0">
              <a:buNone/>
              <a:defRPr sz="2800" b="0" i="0">
                <a:latin typeface="+mj-lt"/>
              </a:defRPr>
            </a:lvl1pPr>
          </a:lstStyle>
          <a:p>
            <a:pPr lvl="0"/>
            <a:r>
              <a:rPr lang="fr-FR"/>
              <a:t>TITRE 01</a:t>
            </a:r>
          </a:p>
          <a:p>
            <a:pPr lvl="0"/>
            <a:r>
              <a:rPr lang="fr-FR"/>
              <a:t>TITRE 02</a:t>
            </a:r>
          </a:p>
          <a:p>
            <a:pPr lvl="0"/>
            <a:r>
              <a:rPr lang="fr-FR"/>
              <a:t>TITRE 03</a:t>
            </a:r>
          </a:p>
          <a:p>
            <a:pPr lvl="0"/>
            <a:r>
              <a:rPr lang="fr-FR"/>
              <a:t>TITRE 04</a:t>
            </a:r>
          </a:p>
        </p:txBody>
      </p:sp>
    </p:spTree>
    <p:extLst>
      <p:ext uri="{BB962C8B-B14F-4D97-AF65-F5344CB8AC3E}">
        <p14:creationId xmlns:p14="http://schemas.microsoft.com/office/powerpoint/2010/main" val="37653169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re de chapitre">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77D98462-69EC-7E46-8E4C-54004F5FD89B}"/>
              </a:ext>
            </a:extLst>
          </p:cNvPr>
          <p:cNvPicPr>
            <a:picLocks noChangeAspect="1"/>
          </p:cNvPicPr>
          <p:nvPr userDrawn="1"/>
        </p:nvPicPr>
        <p:blipFill rotWithShape="1">
          <a:blip r:embed="rId2"/>
          <a:srcRect l="46983" r="7513"/>
          <a:stretch/>
        </p:blipFill>
        <p:spPr>
          <a:xfrm rot="5400000">
            <a:off x="3901440" y="-6282773"/>
            <a:ext cx="4389120" cy="16954667"/>
          </a:xfrm>
          <a:prstGeom prst="rect">
            <a:avLst/>
          </a:prstGeom>
        </p:spPr>
      </p:pic>
      <p:sp>
        <p:nvSpPr>
          <p:cNvPr id="2" name="Titre 1">
            <a:extLst>
              <a:ext uri="{FF2B5EF4-FFF2-40B4-BE49-F238E27FC236}">
                <a16:creationId xmlns:a16="http://schemas.microsoft.com/office/drawing/2014/main" id="{C02B8D42-F975-8A4C-9BA7-751CF6C6EA96}"/>
              </a:ext>
            </a:extLst>
          </p:cNvPr>
          <p:cNvSpPr>
            <a:spLocks noGrp="1"/>
          </p:cNvSpPr>
          <p:nvPr>
            <p:ph type="title" hasCustomPrompt="1"/>
          </p:nvPr>
        </p:nvSpPr>
        <p:spPr>
          <a:xfrm>
            <a:off x="3681887" y="2466442"/>
            <a:ext cx="7098960" cy="1095903"/>
          </a:xfrm>
          <a:prstGeom prst="rect">
            <a:avLst/>
          </a:prstGeom>
        </p:spPr>
        <p:txBody>
          <a:bodyPr/>
          <a:lstStyle>
            <a:lvl1pPr>
              <a:defRPr sz="3600" b="0">
                <a:latin typeface="+mj-lt"/>
              </a:defRPr>
            </a:lvl1pPr>
          </a:lstStyle>
          <a:p>
            <a:r>
              <a:rPr lang="fr-FR"/>
              <a:t>TITRE DU </a:t>
            </a:r>
            <a:br>
              <a:rPr lang="fr-FR"/>
            </a:br>
            <a:r>
              <a:rPr lang="fr-FR"/>
              <a:t>CHAPITRE</a:t>
            </a:r>
          </a:p>
        </p:txBody>
      </p:sp>
      <p:pic>
        <p:nvPicPr>
          <p:cNvPr id="9" name="Image 8">
            <a:extLst>
              <a:ext uri="{FF2B5EF4-FFF2-40B4-BE49-F238E27FC236}">
                <a16:creationId xmlns:a16="http://schemas.microsoft.com/office/drawing/2014/main" id="{CDED1EC2-6D10-D943-BF30-3F07B44A99CE}"/>
              </a:ext>
            </a:extLst>
          </p:cNvPr>
          <p:cNvPicPr>
            <a:picLocks noChangeAspect="1"/>
          </p:cNvPicPr>
          <p:nvPr userDrawn="1"/>
        </p:nvPicPr>
        <p:blipFill>
          <a:blip r:embed="rId3"/>
          <a:stretch>
            <a:fillRect/>
          </a:stretch>
        </p:blipFill>
        <p:spPr>
          <a:xfrm>
            <a:off x="1634866" y="1057915"/>
            <a:ext cx="1808647" cy="3281670"/>
          </a:xfrm>
          <a:prstGeom prst="rect">
            <a:avLst/>
          </a:prstGeom>
        </p:spPr>
      </p:pic>
      <p:pic>
        <p:nvPicPr>
          <p:cNvPr id="8" name="Image 7">
            <a:extLst>
              <a:ext uri="{FF2B5EF4-FFF2-40B4-BE49-F238E27FC236}">
                <a16:creationId xmlns:a16="http://schemas.microsoft.com/office/drawing/2014/main" id="{A5B624CD-7CB1-A142-96CA-39EBFA3AE707}"/>
              </a:ext>
            </a:extLst>
          </p:cNvPr>
          <p:cNvPicPr>
            <a:picLocks noChangeAspect="1"/>
          </p:cNvPicPr>
          <p:nvPr userDrawn="1"/>
        </p:nvPicPr>
        <p:blipFill>
          <a:blip r:embed="rId3">
            <a:alphaModFix amt="59000"/>
          </a:blip>
          <a:stretch>
            <a:fillRect/>
          </a:stretch>
        </p:blipFill>
        <p:spPr>
          <a:xfrm>
            <a:off x="1607655" y="908795"/>
            <a:ext cx="1973018" cy="3579910"/>
          </a:xfrm>
          <a:prstGeom prst="rect">
            <a:avLst/>
          </a:prstGeom>
        </p:spPr>
      </p:pic>
      <p:pic>
        <p:nvPicPr>
          <p:cNvPr id="10" name="Image 9">
            <a:extLst>
              <a:ext uri="{FF2B5EF4-FFF2-40B4-BE49-F238E27FC236}">
                <a16:creationId xmlns:a16="http://schemas.microsoft.com/office/drawing/2014/main" id="{33B14BF2-EA95-7B4F-A247-F6E6D4412A3A}"/>
              </a:ext>
            </a:extLst>
          </p:cNvPr>
          <p:cNvPicPr>
            <a:picLocks noChangeAspect="1"/>
          </p:cNvPicPr>
          <p:nvPr userDrawn="1"/>
        </p:nvPicPr>
        <p:blipFill>
          <a:blip r:embed="rId4"/>
          <a:stretch>
            <a:fillRect/>
          </a:stretch>
        </p:blipFill>
        <p:spPr>
          <a:xfrm rot="16200000">
            <a:off x="3873585" y="1686822"/>
            <a:ext cx="484071" cy="878314"/>
          </a:xfrm>
          <a:prstGeom prst="rect">
            <a:avLst/>
          </a:prstGeom>
        </p:spPr>
      </p:pic>
      <p:pic>
        <p:nvPicPr>
          <p:cNvPr id="12" name="Image 11">
            <a:extLst>
              <a:ext uri="{FF2B5EF4-FFF2-40B4-BE49-F238E27FC236}">
                <a16:creationId xmlns:a16="http://schemas.microsoft.com/office/drawing/2014/main" id="{6EAD02A5-A1C8-E248-BC71-F33668E15D18}"/>
              </a:ext>
            </a:extLst>
          </p:cNvPr>
          <p:cNvPicPr/>
          <p:nvPr userDrawn="1"/>
        </p:nvPicPr>
        <p:blipFill>
          <a:blip r:embed="rId5" cstate="print">
            <a:extLst>
              <a:ext uri="{28A0092B-C50C-407E-A947-70E740481C1C}">
                <a14:useLocalDpi xmlns:a14="http://schemas.microsoft.com/office/drawing/2010/main" val="0"/>
              </a:ext>
            </a:extLst>
          </a:blip>
          <a:stretch>
            <a:fillRect/>
          </a:stretch>
        </p:blipFill>
        <p:spPr>
          <a:xfrm>
            <a:off x="11072402" y="5737529"/>
            <a:ext cx="908237" cy="971939"/>
          </a:xfrm>
          <a:prstGeom prst="rect">
            <a:avLst/>
          </a:prstGeom>
        </p:spPr>
      </p:pic>
    </p:spTree>
    <p:extLst>
      <p:ext uri="{BB962C8B-B14F-4D97-AF65-F5344CB8AC3E}">
        <p14:creationId xmlns:p14="http://schemas.microsoft.com/office/powerpoint/2010/main" val="11287016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age contenu 1">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D1EAF6FD-D631-F047-8727-6B368A69E629}"/>
              </a:ext>
            </a:extLst>
          </p:cNvPr>
          <p:cNvSpPr>
            <a:spLocks noGrp="1"/>
          </p:cNvSpPr>
          <p:nvPr>
            <p:ph type="body" sz="half" idx="2" hasCustomPrompt="1"/>
          </p:nvPr>
        </p:nvSpPr>
        <p:spPr>
          <a:xfrm>
            <a:off x="839787" y="2057400"/>
            <a:ext cx="9894474" cy="4343400"/>
          </a:xfrm>
          <a:prstGeom prst="rect">
            <a:avLst/>
          </a:prstGeom>
        </p:spPr>
        <p:txBody>
          <a:bodyPr/>
          <a:lstStyle>
            <a:lvl1pPr marL="0" indent="0">
              <a:buNone/>
              <a:defRPr sz="16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effectLst/>
                <a:latin typeface="Times" pitchFamily="2" charset="0"/>
              </a:rPr>
              <a:t>Et </a:t>
            </a:r>
            <a:r>
              <a:rPr lang="fr-FR" err="1">
                <a:effectLst/>
                <a:latin typeface="Times" pitchFamily="2" charset="0"/>
              </a:rPr>
              <a:t>interdum</a:t>
            </a:r>
            <a:r>
              <a:rPr lang="fr-FR">
                <a:effectLst/>
                <a:latin typeface="Times" pitchFamily="2" charset="0"/>
              </a:rPr>
              <a:t> </a:t>
            </a:r>
            <a:r>
              <a:rPr lang="fr-FR" err="1">
                <a:effectLst/>
                <a:latin typeface="Times" pitchFamily="2" charset="0"/>
              </a:rPr>
              <a:t>acciderat</a:t>
            </a:r>
            <a:r>
              <a:rPr lang="fr-FR">
                <a:effectLst/>
                <a:latin typeface="Times" pitchFamily="2" charset="0"/>
              </a:rPr>
              <a:t>, ut </a:t>
            </a:r>
            <a:r>
              <a:rPr lang="fr-FR" err="1">
                <a:effectLst/>
                <a:latin typeface="Times" pitchFamily="2" charset="0"/>
              </a:rPr>
              <a:t>siquid</a:t>
            </a:r>
            <a:r>
              <a:rPr lang="fr-FR">
                <a:effectLst/>
                <a:latin typeface="Times" pitchFamily="2" charset="0"/>
              </a:rPr>
              <a:t> in </a:t>
            </a:r>
            <a:r>
              <a:rPr lang="fr-FR" err="1">
                <a:effectLst/>
                <a:latin typeface="Times" pitchFamily="2" charset="0"/>
              </a:rPr>
              <a:t>penetrali</a:t>
            </a:r>
            <a:r>
              <a:rPr lang="fr-FR">
                <a:effectLst/>
                <a:latin typeface="Times" pitchFamily="2" charset="0"/>
              </a:rPr>
              <a:t> </a:t>
            </a:r>
            <a:r>
              <a:rPr lang="fr-FR" err="1">
                <a:effectLst/>
                <a:latin typeface="Times" pitchFamily="2" charset="0"/>
              </a:rPr>
              <a:t>secreto</a:t>
            </a:r>
            <a:r>
              <a:rPr lang="fr-FR">
                <a:effectLst/>
                <a:latin typeface="Times" pitchFamily="2" charset="0"/>
              </a:rPr>
              <a:t> </a:t>
            </a:r>
            <a:r>
              <a:rPr lang="fr-FR" err="1">
                <a:effectLst/>
                <a:latin typeface="Times" pitchFamily="2" charset="0"/>
              </a:rPr>
              <a:t>nullo</a:t>
            </a:r>
            <a:r>
              <a:rPr lang="fr-FR">
                <a:effectLst/>
                <a:latin typeface="Times" pitchFamily="2" charset="0"/>
              </a:rPr>
              <a:t> </a:t>
            </a:r>
            <a:r>
              <a:rPr lang="fr-FR" err="1">
                <a:effectLst/>
                <a:latin typeface="Times" pitchFamily="2" charset="0"/>
              </a:rPr>
              <a:t>citerioris</a:t>
            </a:r>
            <a:r>
              <a:rPr lang="fr-FR">
                <a:effectLst/>
                <a:latin typeface="Times" pitchFamily="2" charset="0"/>
              </a:rPr>
              <a:t> vitae </a:t>
            </a:r>
            <a:r>
              <a:rPr lang="fr-FR" err="1">
                <a:effectLst/>
                <a:latin typeface="Times" pitchFamily="2" charset="0"/>
              </a:rPr>
              <a:t>ministro</a:t>
            </a:r>
            <a:r>
              <a:rPr lang="fr-FR">
                <a:effectLst/>
                <a:latin typeface="Times" pitchFamily="2" charset="0"/>
              </a:rPr>
              <a:t> </a:t>
            </a:r>
            <a:r>
              <a:rPr lang="fr-FR" err="1">
                <a:effectLst/>
                <a:latin typeface="Times" pitchFamily="2" charset="0"/>
              </a:rPr>
              <a:t>praesente</a:t>
            </a:r>
            <a:r>
              <a:rPr lang="fr-FR">
                <a:effectLst/>
                <a:latin typeface="Times" pitchFamily="2" charset="0"/>
              </a:rPr>
              <a:t> paterfamilias </a:t>
            </a:r>
            <a:r>
              <a:rPr lang="fr-FR" err="1">
                <a:effectLst/>
                <a:latin typeface="Times" pitchFamily="2" charset="0"/>
              </a:rPr>
              <a:t>uxori</a:t>
            </a:r>
            <a:r>
              <a:rPr lang="fr-FR">
                <a:effectLst/>
                <a:latin typeface="Times" pitchFamily="2" charset="0"/>
              </a:rPr>
              <a:t> </a:t>
            </a:r>
            <a:r>
              <a:rPr lang="fr-FR" err="1">
                <a:effectLst/>
                <a:latin typeface="Times" pitchFamily="2" charset="0"/>
              </a:rPr>
              <a:t>susurrasset</a:t>
            </a:r>
            <a:r>
              <a:rPr lang="fr-FR">
                <a:effectLst/>
                <a:latin typeface="Times" pitchFamily="2" charset="0"/>
              </a:rPr>
              <a:t> in </a:t>
            </a:r>
            <a:r>
              <a:rPr lang="fr-FR" err="1">
                <a:effectLst/>
                <a:latin typeface="Times" pitchFamily="2" charset="0"/>
              </a:rPr>
              <a:t>aurem</a:t>
            </a:r>
            <a:r>
              <a:rPr lang="fr-FR">
                <a:effectLst/>
                <a:latin typeface="Times" pitchFamily="2" charset="0"/>
              </a:rPr>
              <a:t>, </a:t>
            </a:r>
            <a:r>
              <a:rPr lang="fr-FR" err="1">
                <a:effectLst/>
                <a:latin typeface="Times" pitchFamily="2" charset="0"/>
              </a:rPr>
              <a:t>velut</a:t>
            </a:r>
            <a:r>
              <a:rPr lang="fr-FR">
                <a:effectLst/>
                <a:latin typeface="Times" pitchFamily="2" charset="0"/>
              </a:rPr>
              <a:t> </a:t>
            </a:r>
            <a:r>
              <a:rPr lang="fr-FR" err="1">
                <a:effectLst/>
                <a:latin typeface="Times" pitchFamily="2" charset="0"/>
              </a:rPr>
              <a:t>Amphiarao</a:t>
            </a:r>
            <a:r>
              <a:rPr lang="fr-FR">
                <a:effectLst/>
                <a:latin typeface="Times" pitchFamily="2" charset="0"/>
              </a:rPr>
              <a:t> </a:t>
            </a:r>
            <a:r>
              <a:rPr lang="fr-FR" err="1">
                <a:effectLst/>
                <a:latin typeface="Times" pitchFamily="2" charset="0"/>
              </a:rPr>
              <a:t>referente</a:t>
            </a:r>
            <a:r>
              <a:rPr lang="fr-FR">
                <a:effectLst/>
                <a:latin typeface="Times" pitchFamily="2" charset="0"/>
              </a:rPr>
              <a:t> </a:t>
            </a:r>
            <a:r>
              <a:rPr lang="fr-FR" err="1">
                <a:effectLst/>
                <a:latin typeface="Times" pitchFamily="2" charset="0"/>
              </a:rPr>
              <a:t>aut</a:t>
            </a:r>
            <a:r>
              <a:rPr lang="fr-FR">
                <a:effectLst/>
                <a:latin typeface="Times" pitchFamily="2" charset="0"/>
              </a:rPr>
              <a:t> Marcio, </a:t>
            </a:r>
            <a:r>
              <a:rPr lang="fr-FR" err="1">
                <a:effectLst/>
                <a:latin typeface="Times" pitchFamily="2" charset="0"/>
              </a:rPr>
              <a:t>quondam</a:t>
            </a:r>
            <a:r>
              <a:rPr lang="fr-FR">
                <a:effectLst/>
                <a:latin typeface="Times" pitchFamily="2" charset="0"/>
              </a:rPr>
              <a:t> </a:t>
            </a:r>
            <a:r>
              <a:rPr lang="fr-FR" err="1">
                <a:effectLst/>
                <a:latin typeface="Times" pitchFamily="2" charset="0"/>
              </a:rPr>
              <a:t>vatibus</a:t>
            </a:r>
            <a:r>
              <a:rPr lang="fr-FR">
                <a:effectLst/>
                <a:latin typeface="Times" pitchFamily="2" charset="0"/>
              </a:rPr>
              <a:t> </a:t>
            </a:r>
            <a:r>
              <a:rPr lang="fr-FR" err="1">
                <a:effectLst/>
                <a:latin typeface="Times" pitchFamily="2" charset="0"/>
              </a:rPr>
              <a:t>inclitis</a:t>
            </a:r>
            <a:r>
              <a:rPr lang="fr-FR">
                <a:effectLst/>
                <a:latin typeface="Times" pitchFamily="2" charset="0"/>
              </a:rPr>
              <a:t>, </a:t>
            </a:r>
            <a:r>
              <a:rPr lang="fr-FR" err="1">
                <a:effectLst/>
                <a:latin typeface="Times" pitchFamily="2" charset="0"/>
              </a:rPr>
              <a:t>postridie</a:t>
            </a:r>
            <a:r>
              <a:rPr lang="fr-FR">
                <a:effectLst/>
                <a:latin typeface="Times" pitchFamily="2" charset="0"/>
              </a:rPr>
              <a:t> </a:t>
            </a:r>
            <a:r>
              <a:rPr lang="fr-FR" err="1">
                <a:effectLst/>
                <a:latin typeface="Times" pitchFamily="2" charset="0"/>
              </a:rPr>
              <a:t>disceret</a:t>
            </a:r>
            <a:r>
              <a:rPr lang="fr-FR">
                <a:effectLst/>
                <a:latin typeface="Times" pitchFamily="2" charset="0"/>
              </a:rPr>
              <a:t> imperator. </a:t>
            </a:r>
            <a:r>
              <a:rPr lang="fr-FR" err="1">
                <a:effectLst/>
                <a:latin typeface="Times" pitchFamily="2" charset="0"/>
              </a:rPr>
              <a:t>ideoque</a:t>
            </a:r>
            <a:r>
              <a:rPr lang="fr-FR">
                <a:effectLst/>
                <a:latin typeface="Times" pitchFamily="2" charset="0"/>
              </a:rPr>
              <a:t> </a:t>
            </a:r>
            <a:r>
              <a:rPr lang="fr-FR" err="1">
                <a:effectLst/>
                <a:latin typeface="Times" pitchFamily="2" charset="0"/>
              </a:rPr>
              <a:t>etiam</a:t>
            </a:r>
            <a:r>
              <a:rPr lang="fr-FR">
                <a:effectLst/>
                <a:latin typeface="Times" pitchFamily="2" charset="0"/>
              </a:rPr>
              <a:t> </a:t>
            </a:r>
            <a:r>
              <a:rPr lang="fr-FR" err="1">
                <a:effectLst/>
                <a:latin typeface="Times" pitchFamily="2" charset="0"/>
              </a:rPr>
              <a:t>parietes</a:t>
            </a:r>
            <a:r>
              <a:rPr lang="fr-FR">
                <a:effectLst/>
                <a:latin typeface="Times" pitchFamily="2" charset="0"/>
              </a:rPr>
              <a:t> </a:t>
            </a:r>
            <a:r>
              <a:rPr lang="fr-FR" err="1">
                <a:effectLst/>
                <a:latin typeface="Times" pitchFamily="2" charset="0"/>
              </a:rPr>
              <a:t>arcanorum</a:t>
            </a:r>
            <a:r>
              <a:rPr lang="fr-FR">
                <a:effectLst/>
                <a:latin typeface="Times" pitchFamily="2" charset="0"/>
              </a:rPr>
              <a:t> soli </a:t>
            </a:r>
            <a:r>
              <a:rPr lang="fr-FR" err="1">
                <a:effectLst/>
                <a:latin typeface="Times" pitchFamily="2" charset="0"/>
              </a:rPr>
              <a:t>conscii</a:t>
            </a:r>
            <a:r>
              <a:rPr lang="fr-FR">
                <a:effectLst/>
                <a:latin typeface="Times" pitchFamily="2" charset="0"/>
              </a:rPr>
              <a:t> </a:t>
            </a:r>
            <a:r>
              <a:rPr lang="fr-FR" err="1">
                <a:effectLst/>
                <a:latin typeface="Times" pitchFamily="2" charset="0"/>
              </a:rPr>
              <a:t>timebantur</a:t>
            </a:r>
            <a:r>
              <a:rPr lang="fr-FR">
                <a:effectLst/>
                <a:latin typeface="Times" pitchFamily="2" charset="0"/>
              </a:rPr>
              <a:t>.</a:t>
            </a:r>
          </a:p>
          <a:p>
            <a:endParaRPr lang="fr-FR">
              <a:effectLst/>
              <a:latin typeface="Times" pitchFamily="2" charset="0"/>
            </a:endParaRPr>
          </a:p>
          <a:p>
            <a:r>
              <a:rPr lang="fr-FR">
                <a:effectLst/>
                <a:latin typeface="Times" pitchFamily="2" charset="0"/>
              </a:rPr>
              <a:t>Nihil est </a:t>
            </a:r>
            <a:r>
              <a:rPr lang="fr-FR" err="1">
                <a:effectLst/>
                <a:latin typeface="Times" pitchFamily="2" charset="0"/>
              </a:rPr>
              <a:t>enim</a:t>
            </a:r>
            <a:r>
              <a:rPr lang="fr-FR">
                <a:effectLst/>
                <a:latin typeface="Times" pitchFamily="2" charset="0"/>
              </a:rPr>
              <a:t> </a:t>
            </a:r>
            <a:r>
              <a:rPr lang="fr-FR" err="1">
                <a:effectLst/>
                <a:latin typeface="Times" pitchFamily="2" charset="0"/>
              </a:rPr>
              <a:t>virtute</a:t>
            </a:r>
            <a:r>
              <a:rPr lang="fr-FR">
                <a:effectLst/>
                <a:latin typeface="Times" pitchFamily="2" charset="0"/>
              </a:rPr>
              <a:t> </a:t>
            </a:r>
            <a:r>
              <a:rPr lang="fr-FR" err="1">
                <a:effectLst/>
                <a:latin typeface="Times" pitchFamily="2" charset="0"/>
              </a:rPr>
              <a:t>amabilius</a:t>
            </a:r>
            <a:r>
              <a:rPr lang="fr-FR">
                <a:effectLst/>
                <a:latin typeface="Times" pitchFamily="2" charset="0"/>
              </a:rPr>
              <a:t>, nihil quod </a:t>
            </a:r>
            <a:r>
              <a:rPr lang="fr-FR" err="1">
                <a:effectLst/>
                <a:latin typeface="Times" pitchFamily="2" charset="0"/>
              </a:rPr>
              <a:t>magis</a:t>
            </a:r>
            <a:r>
              <a:rPr lang="fr-FR">
                <a:effectLst/>
                <a:latin typeface="Times" pitchFamily="2" charset="0"/>
              </a:rPr>
              <a:t> </a:t>
            </a:r>
            <a:r>
              <a:rPr lang="fr-FR" err="1">
                <a:effectLst/>
                <a:latin typeface="Times" pitchFamily="2" charset="0"/>
              </a:rPr>
              <a:t>adliciat</a:t>
            </a:r>
            <a:r>
              <a:rPr lang="fr-FR">
                <a:effectLst/>
                <a:latin typeface="Times" pitchFamily="2" charset="0"/>
              </a:rPr>
              <a:t> ad </a:t>
            </a:r>
            <a:r>
              <a:rPr lang="fr-FR" err="1">
                <a:effectLst/>
                <a:latin typeface="Times" pitchFamily="2" charset="0"/>
              </a:rPr>
              <a:t>diligendum</a:t>
            </a:r>
            <a:r>
              <a:rPr lang="fr-FR">
                <a:effectLst/>
                <a:latin typeface="Times" pitchFamily="2" charset="0"/>
              </a:rPr>
              <a:t>, </a:t>
            </a:r>
            <a:r>
              <a:rPr lang="fr-FR" err="1">
                <a:effectLst/>
                <a:latin typeface="Times" pitchFamily="2" charset="0"/>
              </a:rPr>
              <a:t>quippe</a:t>
            </a:r>
            <a:r>
              <a:rPr lang="fr-FR">
                <a:effectLst/>
                <a:latin typeface="Times" pitchFamily="2" charset="0"/>
              </a:rPr>
              <a:t> cum </a:t>
            </a:r>
            <a:r>
              <a:rPr lang="fr-FR" err="1">
                <a:effectLst/>
                <a:latin typeface="Times" pitchFamily="2" charset="0"/>
              </a:rPr>
              <a:t>propter</a:t>
            </a:r>
            <a:r>
              <a:rPr lang="fr-FR">
                <a:effectLst/>
                <a:latin typeface="Times" pitchFamily="2" charset="0"/>
              </a:rPr>
              <a:t> </a:t>
            </a:r>
            <a:r>
              <a:rPr lang="fr-FR" err="1">
                <a:effectLst/>
                <a:latin typeface="Times" pitchFamily="2" charset="0"/>
              </a:rPr>
              <a:t>virtutem</a:t>
            </a:r>
            <a:r>
              <a:rPr lang="fr-FR">
                <a:effectLst/>
                <a:latin typeface="Times" pitchFamily="2" charset="0"/>
              </a:rPr>
              <a:t> et </a:t>
            </a:r>
            <a:r>
              <a:rPr lang="fr-FR" err="1">
                <a:effectLst/>
                <a:latin typeface="Times" pitchFamily="2" charset="0"/>
              </a:rPr>
              <a:t>probitatem</a:t>
            </a:r>
            <a:r>
              <a:rPr lang="fr-FR">
                <a:effectLst/>
                <a:latin typeface="Times" pitchFamily="2" charset="0"/>
              </a:rPr>
              <a:t> </a:t>
            </a:r>
            <a:r>
              <a:rPr lang="fr-FR" err="1">
                <a:effectLst/>
                <a:latin typeface="Times" pitchFamily="2" charset="0"/>
              </a:rPr>
              <a:t>etiam</a:t>
            </a:r>
            <a:r>
              <a:rPr lang="fr-FR">
                <a:effectLst/>
                <a:latin typeface="Times" pitchFamily="2" charset="0"/>
              </a:rPr>
              <a:t> </a:t>
            </a:r>
            <a:r>
              <a:rPr lang="fr-FR" err="1">
                <a:effectLst/>
                <a:latin typeface="Times" pitchFamily="2" charset="0"/>
              </a:rPr>
              <a:t>eos</a:t>
            </a:r>
            <a:r>
              <a:rPr lang="fr-FR">
                <a:effectLst/>
                <a:latin typeface="Times" pitchFamily="2" charset="0"/>
              </a:rPr>
              <a:t>, </a:t>
            </a:r>
            <a:r>
              <a:rPr lang="fr-FR" err="1">
                <a:effectLst/>
                <a:latin typeface="Times" pitchFamily="2" charset="0"/>
              </a:rPr>
              <a:t>quos</a:t>
            </a:r>
            <a:r>
              <a:rPr lang="fr-FR">
                <a:effectLst/>
                <a:latin typeface="Times" pitchFamily="2" charset="0"/>
              </a:rPr>
              <a:t> </a:t>
            </a:r>
            <a:r>
              <a:rPr lang="fr-FR" err="1">
                <a:effectLst/>
                <a:latin typeface="Times" pitchFamily="2" charset="0"/>
              </a:rPr>
              <a:t>numquam</a:t>
            </a:r>
            <a:r>
              <a:rPr lang="fr-FR">
                <a:effectLst/>
                <a:latin typeface="Times" pitchFamily="2" charset="0"/>
              </a:rPr>
              <a:t> vidimus, </a:t>
            </a:r>
            <a:r>
              <a:rPr lang="fr-FR" err="1">
                <a:effectLst/>
                <a:latin typeface="Times" pitchFamily="2" charset="0"/>
              </a:rPr>
              <a:t>quodam</a:t>
            </a:r>
            <a:r>
              <a:rPr lang="fr-FR">
                <a:effectLst/>
                <a:latin typeface="Times" pitchFamily="2" charset="0"/>
              </a:rPr>
              <a:t> modo </a:t>
            </a:r>
            <a:r>
              <a:rPr lang="fr-FR" err="1">
                <a:effectLst/>
                <a:latin typeface="Times" pitchFamily="2" charset="0"/>
              </a:rPr>
              <a:t>diligamus</a:t>
            </a:r>
            <a:r>
              <a:rPr lang="fr-FR">
                <a:effectLst/>
                <a:latin typeface="Times" pitchFamily="2" charset="0"/>
              </a:rPr>
              <a:t>. </a:t>
            </a:r>
            <a:r>
              <a:rPr lang="fr-FR" err="1">
                <a:effectLst/>
                <a:latin typeface="Times" pitchFamily="2" charset="0"/>
              </a:rPr>
              <a:t>Quis</a:t>
            </a:r>
            <a:r>
              <a:rPr lang="fr-FR">
                <a:effectLst/>
                <a:latin typeface="Times" pitchFamily="2" charset="0"/>
              </a:rPr>
              <a:t> est qui C. </a:t>
            </a:r>
            <a:r>
              <a:rPr lang="fr-FR" err="1">
                <a:effectLst/>
                <a:latin typeface="Times" pitchFamily="2" charset="0"/>
              </a:rPr>
              <a:t>Fabrici</a:t>
            </a:r>
            <a:r>
              <a:rPr lang="fr-FR">
                <a:effectLst/>
                <a:latin typeface="Times" pitchFamily="2" charset="0"/>
              </a:rPr>
              <a:t>, M'. </a:t>
            </a:r>
            <a:r>
              <a:rPr lang="fr-FR" err="1">
                <a:effectLst/>
                <a:latin typeface="Times" pitchFamily="2" charset="0"/>
              </a:rPr>
              <a:t>Curi</a:t>
            </a:r>
            <a:r>
              <a:rPr lang="fr-FR">
                <a:effectLst/>
                <a:latin typeface="Times" pitchFamily="2" charset="0"/>
              </a:rPr>
              <a:t> non cum </a:t>
            </a:r>
            <a:r>
              <a:rPr lang="fr-FR" err="1">
                <a:effectLst/>
                <a:latin typeface="Times" pitchFamily="2" charset="0"/>
              </a:rPr>
              <a:t>caritate</a:t>
            </a:r>
            <a:r>
              <a:rPr lang="fr-FR">
                <a:effectLst/>
                <a:latin typeface="Times" pitchFamily="2" charset="0"/>
              </a:rPr>
              <a:t> </a:t>
            </a:r>
            <a:r>
              <a:rPr lang="fr-FR" err="1">
                <a:effectLst/>
                <a:latin typeface="Times" pitchFamily="2" charset="0"/>
              </a:rPr>
              <a:t>aliqua</a:t>
            </a:r>
            <a:r>
              <a:rPr lang="fr-FR">
                <a:effectLst/>
                <a:latin typeface="Times" pitchFamily="2" charset="0"/>
              </a:rPr>
              <a:t> </a:t>
            </a:r>
            <a:r>
              <a:rPr lang="fr-FR" err="1">
                <a:effectLst/>
                <a:latin typeface="Times" pitchFamily="2" charset="0"/>
              </a:rPr>
              <a:t>benevola</a:t>
            </a:r>
            <a:r>
              <a:rPr lang="fr-FR">
                <a:effectLst/>
                <a:latin typeface="Times" pitchFamily="2" charset="0"/>
              </a:rPr>
              <a:t> memoriam </a:t>
            </a:r>
            <a:r>
              <a:rPr lang="fr-FR" err="1">
                <a:effectLst/>
                <a:latin typeface="Times" pitchFamily="2" charset="0"/>
              </a:rPr>
              <a:t>usurpet</a:t>
            </a:r>
            <a:r>
              <a:rPr lang="fr-FR">
                <a:effectLst/>
                <a:latin typeface="Times" pitchFamily="2" charset="0"/>
              </a:rPr>
              <a:t>, </a:t>
            </a:r>
            <a:r>
              <a:rPr lang="fr-FR" err="1">
                <a:effectLst/>
                <a:latin typeface="Times" pitchFamily="2" charset="0"/>
              </a:rPr>
              <a:t>quos</a:t>
            </a:r>
            <a:r>
              <a:rPr lang="fr-FR">
                <a:effectLst/>
                <a:latin typeface="Times" pitchFamily="2" charset="0"/>
              </a:rPr>
              <a:t> </a:t>
            </a:r>
            <a:r>
              <a:rPr lang="fr-FR" err="1">
                <a:effectLst/>
                <a:latin typeface="Times" pitchFamily="2" charset="0"/>
              </a:rPr>
              <a:t>numquam</a:t>
            </a:r>
            <a:r>
              <a:rPr lang="fr-FR">
                <a:effectLst/>
                <a:latin typeface="Times" pitchFamily="2" charset="0"/>
              </a:rPr>
              <a:t> </a:t>
            </a:r>
            <a:r>
              <a:rPr lang="fr-FR" err="1">
                <a:effectLst/>
                <a:latin typeface="Times" pitchFamily="2" charset="0"/>
              </a:rPr>
              <a:t>viderit</a:t>
            </a:r>
            <a:r>
              <a:rPr lang="fr-FR">
                <a:effectLst/>
                <a:latin typeface="Times" pitchFamily="2" charset="0"/>
              </a:rPr>
              <a:t>? </a:t>
            </a:r>
            <a:r>
              <a:rPr lang="fr-FR" err="1">
                <a:effectLst/>
                <a:latin typeface="Times" pitchFamily="2" charset="0"/>
              </a:rPr>
              <a:t>quis</a:t>
            </a:r>
            <a:r>
              <a:rPr lang="fr-FR">
                <a:effectLst/>
                <a:latin typeface="Times" pitchFamily="2" charset="0"/>
              </a:rPr>
              <a:t> </a:t>
            </a:r>
            <a:r>
              <a:rPr lang="fr-FR" err="1">
                <a:effectLst/>
                <a:latin typeface="Times" pitchFamily="2" charset="0"/>
              </a:rPr>
              <a:t>autem</a:t>
            </a:r>
            <a:r>
              <a:rPr lang="fr-FR">
                <a:effectLst/>
                <a:latin typeface="Times" pitchFamily="2" charset="0"/>
              </a:rPr>
              <a:t> est, qui </a:t>
            </a:r>
            <a:r>
              <a:rPr lang="fr-FR" err="1">
                <a:effectLst/>
                <a:latin typeface="Times" pitchFamily="2" charset="0"/>
              </a:rPr>
              <a:t>Tarquinium</a:t>
            </a:r>
            <a:r>
              <a:rPr lang="fr-FR">
                <a:effectLst/>
                <a:latin typeface="Times" pitchFamily="2" charset="0"/>
              </a:rPr>
              <a:t> </a:t>
            </a:r>
            <a:r>
              <a:rPr lang="fr-FR" err="1">
                <a:effectLst/>
                <a:latin typeface="Times" pitchFamily="2" charset="0"/>
              </a:rPr>
              <a:t>Superbum</a:t>
            </a:r>
            <a:r>
              <a:rPr lang="fr-FR">
                <a:effectLst/>
                <a:latin typeface="Times" pitchFamily="2" charset="0"/>
              </a:rPr>
              <a:t>, qui </a:t>
            </a:r>
            <a:r>
              <a:rPr lang="fr-FR" err="1">
                <a:effectLst/>
                <a:latin typeface="Times" pitchFamily="2" charset="0"/>
              </a:rPr>
              <a:t>Sp</a:t>
            </a:r>
            <a:r>
              <a:rPr lang="fr-FR">
                <a:effectLst/>
                <a:latin typeface="Times" pitchFamily="2" charset="0"/>
              </a:rPr>
              <a:t>. </a:t>
            </a:r>
            <a:r>
              <a:rPr lang="fr-FR" err="1">
                <a:effectLst/>
                <a:latin typeface="Times" pitchFamily="2" charset="0"/>
              </a:rPr>
              <a:t>Cassium</a:t>
            </a:r>
            <a:r>
              <a:rPr lang="fr-FR">
                <a:effectLst/>
                <a:latin typeface="Times" pitchFamily="2" charset="0"/>
              </a:rPr>
              <a:t>, </a:t>
            </a:r>
            <a:r>
              <a:rPr lang="fr-FR" err="1">
                <a:effectLst/>
                <a:latin typeface="Times" pitchFamily="2" charset="0"/>
              </a:rPr>
              <a:t>Sp</a:t>
            </a:r>
            <a:r>
              <a:rPr lang="fr-FR">
                <a:effectLst/>
                <a:latin typeface="Times" pitchFamily="2" charset="0"/>
              </a:rPr>
              <a:t>. </a:t>
            </a:r>
            <a:r>
              <a:rPr lang="fr-FR" err="1">
                <a:effectLst/>
                <a:latin typeface="Times" pitchFamily="2" charset="0"/>
              </a:rPr>
              <a:t>Maelium</a:t>
            </a:r>
            <a:r>
              <a:rPr lang="fr-FR">
                <a:effectLst/>
                <a:latin typeface="Times" pitchFamily="2" charset="0"/>
              </a:rPr>
              <a:t> non </a:t>
            </a:r>
            <a:r>
              <a:rPr lang="fr-FR" err="1">
                <a:effectLst/>
                <a:latin typeface="Times" pitchFamily="2" charset="0"/>
              </a:rPr>
              <a:t>oderit</a:t>
            </a:r>
            <a:r>
              <a:rPr lang="fr-FR">
                <a:effectLst/>
                <a:latin typeface="Times" pitchFamily="2" charset="0"/>
              </a:rPr>
              <a:t>?</a:t>
            </a:r>
          </a:p>
          <a:p>
            <a:endParaRPr lang="fr-FR">
              <a:effectLst/>
              <a:latin typeface="Times" pitchFamily="2" charset="0"/>
            </a:endParaRPr>
          </a:p>
          <a:p>
            <a:r>
              <a:rPr lang="fr-FR">
                <a:effectLst/>
                <a:latin typeface="Times" pitchFamily="2" charset="0"/>
              </a:rPr>
              <a:t>Sed si </a:t>
            </a:r>
            <a:r>
              <a:rPr lang="fr-FR" err="1">
                <a:effectLst/>
                <a:latin typeface="Times" pitchFamily="2" charset="0"/>
              </a:rPr>
              <a:t>ille</a:t>
            </a:r>
            <a:r>
              <a:rPr lang="fr-FR">
                <a:effectLst/>
                <a:latin typeface="Times" pitchFamily="2" charset="0"/>
              </a:rPr>
              <a:t> </a:t>
            </a:r>
            <a:r>
              <a:rPr lang="fr-FR" err="1">
                <a:effectLst/>
                <a:latin typeface="Times" pitchFamily="2" charset="0"/>
              </a:rPr>
              <a:t>hac</a:t>
            </a:r>
            <a:r>
              <a:rPr lang="fr-FR">
                <a:effectLst/>
                <a:latin typeface="Times" pitchFamily="2" charset="0"/>
              </a:rPr>
              <a:t> </a:t>
            </a:r>
            <a:r>
              <a:rPr lang="fr-FR" err="1">
                <a:effectLst/>
                <a:latin typeface="Times" pitchFamily="2" charset="0"/>
              </a:rPr>
              <a:t>tam</a:t>
            </a:r>
            <a:r>
              <a:rPr lang="fr-FR">
                <a:effectLst/>
                <a:latin typeface="Times" pitchFamily="2" charset="0"/>
              </a:rPr>
              <a:t> </a:t>
            </a:r>
            <a:r>
              <a:rPr lang="fr-FR" err="1">
                <a:effectLst/>
                <a:latin typeface="Times" pitchFamily="2" charset="0"/>
              </a:rPr>
              <a:t>eximia</a:t>
            </a:r>
            <a:r>
              <a:rPr lang="fr-FR">
                <a:effectLst/>
                <a:latin typeface="Times" pitchFamily="2" charset="0"/>
              </a:rPr>
              <a:t> </a:t>
            </a:r>
            <a:r>
              <a:rPr lang="fr-FR" err="1">
                <a:effectLst/>
                <a:latin typeface="Times" pitchFamily="2" charset="0"/>
              </a:rPr>
              <a:t>fortuna</a:t>
            </a:r>
            <a:r>
              <a:rPr lang="fr-FR">
                <a:effectLst/>
                <a:latin typeface="Times" pitchFamily="2" charset="0"/>
              </a:rPr>
              <a:t> </a:t>
            </a:r>
            <a:r>
              <a:rPr lang="fr-FR" err="1">
                <a:effectLst/>
                <a:latin typeface="Times" pitchFamily="2" charset="0"/>
              </a:rPr>
              <a:t>propter</a:t>
            </a:r>
            <a:r>
              <a:rPr lang="fr-FR">
                <a:effectLst/>
                <a:latin typeface="Times" pitchFamily="2" charset="0"/>
              </a:rPr>
              <a:t> </a:t>
            </a:r>
            <a:r>
              <a:rPr lang="fr-FR" err="1">
                <a:effectLst/>
                <a:latin typeface="Times" pitchFamily="2" charset="0"/>
              </a:rPr>
              <a:t>utilitatem</a:t>
            </a:r>
            <a:r>
              <a:rPr lang="fr-FR">
                <a:effectLst/>
                <a:latin typeface="Times" pitchFamily="2" charset="0"/>
              </a:rPr>
              <a:t> </a:t>
            </a:r>
            <a:r>
              <a:rPr lang="fr-FR" err="1">
                <a:effectLst/>
                <a:latin typeface="Times" pitchFamily="2" charset="0"/>
              </a:rPr>
              <a:t>rei</a:t>
            </a:r>
            <a:r>
              <a:rPr lang="fr-FR">
                <a:effectLst/>
                <a:latin typeface="Times" pitchFamily="2" charset="0"/>
              </a:rPr>
              <a:t> </a:t>
            </a:r>
            <a:r>
              <a:rPr lang="fr-FR" err="1">
                <a:effectLst/>
                <a:latin typeface="Times" pitchFamily="2" charset="0"/>
              </a:rPr>
              <a:t>publicae</a:t>
            </a:r>
            <a:r>
              <a:rPr lang="fr-FR">
                <a:effectLst/>
                <a:latin typeface="Times" pitchFamily="2" charset="0"/>
              </a:rPr>
              <a:t> </a:t>
            </a:r>
            <a:r>
              <a:rPr lang="fr-FR" err="1">
                <a:effectLst/>
                <a:latin typeface="Times" pitchFamily="2" charset="0"/>
              </a:rPr>
              <a:t>frui</a:t>
            </a:r>
            <a:r>
              <a:rPr lang="fr-FR">
                <a:effectLst/>
                <a:latin typeface="Times" pitchFamily="2" charset="0"/>
              </a:rPr>
              <a:t> non </a:t>
            </a:r>
            <a:r>
              <a:rPr lang="fr-FR" err="1">
                <a:effectLst/>
                <a:latin typeface="Times" pitchFamily="2" charset="0"/>
              </a:rPr>
              <a:t>properat</a:t>
            </a:r>
            <a:r>
              <a:rPr lang="fr-FR">
                <a:effectLst/>
                <a:latin typeface="Times" pitchFamily="2" charset="0"/>
              </a:rPr>
              <a:t>, ut </a:t>
            </a:r>
            <a:r>
              <a:rPr lang="fr-FR" err="1">
                <a:effectLst/>
                <a:latin typeface="Times" pitchFamily="2" charset="0"/>
              </a:rPr>
              <a:t>omnia</a:t>
            </a:r>
            <a:r>
              <a:rPr lang="fr-FR">
                <a:effectLst/>
                <a:latin typeface="Times" pitchFamily="2" charset="0"/>
              </a:rPr>
              <a:t> </a:t>
            </a:r>
            <a:r>
              <a:rPr lang="fr-FR" err="1">
                <a:effectLst/>
                <a:latin typeface="Times" pitchFamily="2" charset="0"/>
              </a:rPr>
              <a:t>illa</a:t>
            </a:r>
            <a:r>
              <a:rPr lang="fr-FR">
                <a:effectLst/>
                <a:latin typeface="Times" pitchFamily="2" charset="0"/>
              </a:rPr>
              <a:t> </a:t>
            </a:r>
            <a:r>
              <a:rPr lang="fr-FR" err="1">
                <a:effectLst/>
                <a:latin typeface="Times" pitchFamily="2" charset="0"/>
              </a:rPr>
              <a:t>conficiat</a:t>
            </a:r>
            <a:r>
              <a:rPr lang="fr-FR">
                <a:effectLst/>
                <a:latin typeface="Times" pitchFamily="2" charset="0"/>
              </a:rPr>
              <a:t>, quid ego, </a:t>
            </a:r>
            <a:r>
              <a:rPr lang="fr-FR" err="1">
                <a:effectLst/>
                <a:latin typeface="Times" pitchFamily="2" charset="0"/>
              </a:rPr>
              <a:t>senator</a:t>
            </a:r>
            <a:r>
              <a:rPr lang="fr-FR">
                <a:effectLst/>
                <a:latin typeface="Times" pitchFamily="2" charset="0"/>
              </a:rPr>
              <a:t>, </a:t>
            </a:r>
            <a:r>
              <a:rPr lang="fr-FR" err="1">
                <a:effectLst/>
                <a:latin typeface="Times" pitchFamily="2" charset="0"/>
              </a:rPr>
              <a:t>facere</a:t>
            </a:r>
            <a:r>
              <a:rPr lang="fr-FR">
                <a:effectLst/>
                <a:latin typeface="Times" pitchFamily="2" charset="0"/>
              </a:rPr>
              <a:t> </a:t>
            </a:r>
            <a:r>
              <a:rPr lang="fr-FR" err="1">
                <a:effectLst/>
                <a:latin typeface="Times" pitchFamily="2" charset="0"/>
              </a:rPr>
              <a:t>debeo</a:t>
            </a:r>
            <a:r>
              <a:rPr lang="fr-FR">
                <a:effectLst/>
                <a:latin typeface="Times" pitchFamily="2" charset="0"/>
              </a:rPr>
              <a:t>, quem, </a:t>
            </a:r>
            <a:r>
              <a:rPr lang="fr-FR" err="1">
                <a:effectLst/>
                <a:latin typeface="Times" pitchFamily="2" charset="0"/>
              </a:rPr>
              <a:t>etiamsi</a:t>
            </a:r>
            <a:r>
              <a:rPr lang="fr-FR">
                <a:effectLst/>
                <a:latin typeface="Times" pitchFamily="2" charset="0"/>
              </a:rPr>
              <a:t> </a:t>
            </a:r>
            <a:r>
              <a:rPr lang="fr-FR" err="1">
                <a:effectLst/>
                <a:latin typeface="Times" pitchFamily="2" charset="0"/>
              </a:rPr>
              <a:t>ille</a:t>
            </a:r>
            <a:r>
              <a:rPr lang="fr-FR">
                <a:effectLst/>
                <a:latin typeface="Times" pitchFamily="2" charset="0"/>
              </a:rPr>
              <a:t> </a:t>
            </a:r>
            <a:r>
              <a:rPr lang="fr-FR" err="1">
                <a:effectLst/>
                <a:latin typeface="Times" pitchFamily="2" charset="0"/>
              </a:rPr>
              <a:t>aliud</a:t>
            </a:r>
            <a:r>
              <a:rPr lang="fr-FR">
                <a:effectLst/>
                <a:latin typeface="Times" pitchFamily="2" charset="0"/>
              </a:rPr>
              <a:t> </a:t>
            </a:r>
            <a:r>
              <a:rPr lang="fr-FR" err="1">
                <a:effectLst/>
                <a:latin typeface="Times" pitchFamily="2" charset="0"/>
              </a:rPr>
              <a:t>vellet</a:t>
            </a:r>
            <a:r>
              <a:rPr lang="fr-FR">
                <a:effectLst/>
                <a:latin typeface="Times" pitchFamily="2" charset="0"/>
              </a:rPr>
              <a:t>, </a:t>
            </a:r>
            <a:r>
              <a:rPr lang="fr-FR" err="1">
                <a:effectLst/>
                <a:latin typeface="Times" pitchFamily="2" charset="0"/>
              </a:rPr>
              <a:t>rei</a:t>
            </a:r>
            <a:r>
              <a:rPr lang="fr-FR">
                <a:effectLst/>
                <a:latin typeface="Times" pitchFamily="2" charset="0"/>
              </a:rPr>
              <a:t> </a:t>
            </a:r>
            <a:r>
              <a:rPr lang="fr-FR" err="1">
                <a:effectLst/>
                <a:latin typeface="Times" pitchFamily="2" charset="0"/>
              </a:rPr>
              <a:t>publicae</a:t>
            </a:r>
            <a:r>
              <a:rPr lang="fr-FR">
                <a:effectLst/>
                <a:latin typeface="Times" pitchFamily="2" charset="0"/>
              </a:rPr>
              <a:t> </a:t>
            </a:r>
            <a:r>
              <a:rPr lang="fr-FR" err="1">
                <a:effectLst/>
                <a:latin typeface="Times" pitchFamily="2" charset="0"/>
              </a:rPr>
              <a:t>consulere</a:t>
            </a:r>
            <a:r>
              <a:rPr lang="fr-FR">
                <a:effectLst/>
                <a:latin typeface="Times" pitchFamily="2" charset="0"/>
              </a:rPr>
              <a:t> </a:t>
            </a:r>
            <a:r>
              <a:rPr lang="fr-FR" err="1">
                <a:effectLst/>
                <a:latin typeface="Times" pitchFamily="2" charset="0"/>
              </a:rPr>
              <a:t>oporteret</a:t>
            </a:r>
            <a:r>
              <a:rPr lang="fr-FR">
                <a:effectLst/>
                <a:latin typeface="Times" pitchFamily="2" charset="0"/>
              </a:rPr>
              <a:t>?</a:t>
            </a:r>
          </a:p>
        </p:txBody>
      </p:sp>
      <p:cxnSp>
        <p:nvCxnSpPr>
          <p:cNvPr id="10" name="Connecteur droit 9">
            <a:extLst>
              <a:ext uri="{FF2B5EF4-FFF2-40B4-BE49-F238E27FC236}">
                <a16:creationId xmlns:a16="http://schemas.microsoft.com/office/drawing/2014/main" id="{8BF2B802-0A81-644C-991C-34CD6A7EA32A}"/>
              </a:ext>
            </a:extLst>
          </p:cNvPr>
          <p:cNvCxnSpPr/>
          <p:nvPr userDrawn="1"/>
        </p:nvCxnSpPr>
        <p:spPr>
          <a:xfrm>
            <a:off x="839787" y="1873442"/>
            <a:ext cx="4537756"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7" name="Image 6">
            <a:extLst>
              <a:ext uri="{FF2B5EF4-FFF2-40B4-BE49-F238E27FC236}">
                <a16:creationId xmlns:a16="http://schemas.microsoft.com/office/drawing/2014/main" id="{6DA37A3B-46ED-DA46-958D-6C947FA58B25}"/>
              </a:ext>
            </a:extLst>
          </p:cNvPr>
          <p:cNvPicPr>
            <a:picLocks noChangeAspect="1"/>
          </p:cNvPicPr>
          <p:nvPr userDrawn="1"/>
        </p:nvPicPr>
        <p:blipFill>
          <a:blip r:embed="rId2"/>
          <a:stretch>
            <a:fillRect/>
          </a:stretch>
        </p:blipFill>
        <p:spPr>
          <a:xfrm>
            <a:off x="10782096" y="634736"/>
            <a:ext cx="671396" cy="1218203"/>
          </a:xfrm>
          <a:prstGeom prst="rect">
            <a:avLst/>
          </a:prstGeom>
        </p:spPr>
      </p:pic>
      <p:pic>
        <p:nvPicPr>
          <p:cNvPr id="12" name="Image 11">
            <a:extLst>
              <a:ext uri="{FF2B5EF4-FFF2-40B4-BE49-F238E27FC236}">
                <a16:creationId xmlns:a16="http://schemas.microsoft.com/office/drawing/2014/main" id="{36BD37A7-1746-7E43-A640-34F8EE5A7816}"/>
              </a:ext>
            </a:extLst>
          </p:cNvPr>
          <p:cNvPicPr>
            <a:picLocks noChangeAspect="1"/>
          </p:cNvPicPr>
          <p:nvPr userDrawn="1"/>
        </p:nvPicPr>
        <p:blipFill>
          <a:blip r:embed="rId2"/>
          <a:stretch>
            <a:fillRect/>
          </a:stretch>
        </p:blipFill>
        <p:spPr>
          <a:xfrm rot="16200000">
            <a:off x="10213548" y="590020"/>
            <a:ext cx="370030" cy="671395"/>
          </a:xfrm>
          <a:prstGeom prst="rect">
            <a:avLst/>
          </a:prstGeom>
        </p:spPr>
      </p:pic>
      <p:sp>
        <p:nvSpPr>
          <p:cNvPr id="13" name="Titre 1">
            <a:extLst>
              <a:ext uri="{FF2B5EF4-FFF2-40B4-BE49-F238E27FC236}">
                <a16:creationId xmlns:a16="http://schemas.microsoft.com/office/drawing/2014/main" id="{94068393-6057-7441-BA77-2ABA3C6EAC2D}"/>
              </a:ext>
            </a:extLst>
          </p:cNvPr>
          <p:cNvSpPr>
            <a:spLocks noGrp="1"/>
          </p:cNvSpPr>
          <p:nvPr>
            <p:ph type="title" hasCustomPrompt="1"/>
          </p:nvPr>
        </p:nvSpPr>
        <p:spPr>
          <a:xfrm>
            <a:off x="839788" y="552804"/>
            <a:ext cx="3932237" cy="740229"/>
          </a:xfrm>
          <a:prstGeom prst="rect">
            <a:avLst/>
          </a:prstGeom>
        </p:spPr>
        <p:txBody>
          <a:bodyPr anchor="b"/>
          <a:lstStyle>
            <a:lvl1pPr>
              <a:defRPr sz="3200" b="0">
                <a:solidFill>
                  <a:srgbClr val="00959A"/>
                </a:solidFill>
                <a:latin typeface="+mj-lt"/>
              </a:defRPr>
            </a:lvl1pPr>
          </a:lstStyle>
          <a:p>
            <a:r>
              <a:rPr lang="fr-FR"/>
              <a:t>Titre 1</a:t>
            </a:r>
          </a:p>
        </p:txBody>
      </p:sp>
      <p:sp>
        <p:nvSpPr>
          <p:cNvPr id="15" name="Espace réservé du contenu 14">
            <a:extLst>
              <a:ext uri="{FF2B5EF4-FFF2-40B4-BE49-F238E27FC236}">
                <a16:creationId xmlns:a16="http://schemas.microsoft.com/office/drawing/2014/main" id="{57C021EE-DB5A-454E-A171-FA60365CFD1E}"/>
              </a:ext>
            </a:extLst>
          </p:cNvPr>
          <p:cNvSpPr>
            <a:spLocks noGrp="1"/>
          </p:cNvSpPr>
          <p:nvPr>
            <p:ph sz="quarter" idx="11" hasCustomPrompt="1"/>
          </p:nvPr>
        </p:nvSpPr>
        <p:spPr>
          <a:xfrm>
            <a:off x="839787" y="1343866"/>
            <a:ext cx="3932237" cy="740230"/>
          </a:xfrm>
          <a:prstGeom prst="rect">
            <a:avLst/>
          </a:prstGeom>
        </p:spPr>
        <p:txBody>
          <a:bodyPr/>
          <a:lstStyle>
            <a:lvl1pPr marL="0" indent="0">
              <a:buNone/>
              <a:defRPr sz="3200" b="0" i="0">
                <a:solidFill>
                  <a:schemeClr val="accent6"/>
                </a:solidFill>
                <a:latin typeface="+mj-lt"/>
              </a:defRPr>
            </a:lvl1pPr>
          </a:lstStyle>
          <a:p>
            <a:pPr lvl="0"/>
            <a:r>
              <a:rPr lang="fr-FR"/>
              <a:t>Sous-titre</a:t>
            </a:r>
          </a:p>
        </p:txBody>
      </p:sp>
      <p:pic>
        <p:nvPicPr>
          <p:cNvPr id="8" name="Image 7">
            <a:extLst>
              <a:ext uri="{FF2B5EF4-FFF2-40B4-BE49-F238E27FC236}">
                <a16:creationId xmlns:a16="http://schemas.microsoft.com/office/drawing/2014/main" id="{C1672FFF-57C6-8E47-BE52-2D7A583309B2}"/>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2" y="5737529"/>
            <a:ext cx="908237" cy="971939"/>
          </a:xfrm>
          <a:prstGeom prst="rect">
            <a:avLst/>
          </a:prstGeom>
        </p:spPr>
      </p:pic>
    </p:spTree>
    <p:extLst>
      <p:ext uri="{BB962C8B-B14F-4D97-AF65-F5344CB8AC3E}">
        <p14:creationId xmlns:p14="http://schemas.microsoft.com/office/powerpoint/2010/main" val="40989761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age contenu 1bis">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D1EAF6FD-D631-F047-8727-6B368A69E629}"/>
              </a:ext>
            </a:extLst>
          </p:cNvPr>
          <p:cNvSpPr>
            <a:spLocks noGrp="1"/>
          </p:cNvSpPr>
          <p:nvPr>
            <p:ph type="body" sz="half" idx="2" hasCustomPrompt="1"/>
          </p:nvPr>
        </p:nvSpPr>
        <p:spPr>
          <a:xfrm>
            <a:off x="839787" y="2057400"/>
            <a:ext cx="9894474" cy="4343400"/>
          </a:xfrm>
          <a:prstGeom prst="rect">
            <a:avLst/>
          </a:prstGeom>
        </p:spPr>
        <p:txBody>
          <a:bodyPr/>
          <a:lstStyle>
            <a:lvl1pPr marL="0" indent="0">
              <a:buNone/>
              <a:defRPr sz="16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effectLst/>
                <a:latin typeface="Times" pitchFamily="2" charset="0"/>
              </a:rPr>
              <a:t>Et </a:t>
            </a:r>
            <a:r>
              <a:rPr lang="fr-FR" err="1">
                <a:effectLst/>
                <a:latin typeface="Times" pitchFamily="2" charset="0"/>
              </a:rPr>
              <a:t>interdum</a:t>
            </a:r>
            <a:r>
              <a:rPr lang="fr-FR">
                <a:effectLst/>
                <a:latin typeface="Times" pitchFamily="2" charset="0"/>
              </a:rPr>
              <a:t> </a:t>
            </a:r>
            <a:r>
              <a:rPr lang="fr-FR" err="1">
                <a:effectLst/>
                <a:latin typeface="Times" pitchFamily="2" charset="0"/>
              </a:rPr>
              <a:t>acciderat</a:t>
            </a:r>
            <a:r>
              <a:rPr lang="fr-FR">
                <a:effectLst/>
                <a:latin typeface="Times" pitchFamily="2" charset="0"/>
              </a:rPr>
              <a:t>, ut </a:t>
            </a:r>
            <a:r>
              <a:rPr lang="fr-FR" err="1">
                <a:effectLst/>
                <a:latin typeface="Times" pitchFamily="2" charset="0"/>
              </a:rPr>
              <a:t>siquid</a:t>
            </a:r>
            <a:r>
              <a:rPr lang="fr-FR">
                <a:effectLst/>
                <a:latin typeface="Times" pitchFamily="2" charset="0"/>
              </a:rPr>
              <a:t> in </a:t>
            </a:r>
            <a:r>
              <a:rPr lang="fr-FR" err="1">
                <a:effectLst/>
                <a:latin typeface="Times" pitchFamily="2" charset="0"/>
              </a:rPr>
              <a:t>penetrali</a:t>
            </a:r>
            <a:r>
              <a:rPr lang="fr-FR">
                <a:effectLst/>
                <a:latin typeface="Times" pitchFamily="2" charset="0"/>
              </a:rPr>
              <a:t> </a:t>
            </a:r>
            <a:r>
              <a:rPr lang="fr-FR" err="1">
                <a:effectLst/>
                <a:latin typeface="Times" pitchFamily="2" charset="0"/>
              </a:rPr>
              <a:t>secreto</a:t>
            </a:r>
            <a:r>
              <a:rPr lang="fr-FR">
                <a:effectLst/>
                <a:latin typeface="Times" pitchFamily="2" charset="0"/>
              </a:rPr>
              <a:t> </a:t>
            </a:r>
            <a:r>
              <a:rPr lang="fr-FR" err="1">
                <a:effectLst/>
                <a:latin typeface="Times" pitchFamily="2" charset="0"/>
              </a:rPr>
              <a:t>nullo</a:t>
            </a:r>
            <a:r>
              <a:rPr lang="fr-FR">
                <a:effectLst/>
                <a:latin typeface="Times" pitchFamily="2" charset="0"/>
              </a:rPr>
              <a:t> </a:t>
            </a:r>
            <a:r>
              <a:rPr lang="fr-FR" err="1">
                <a:effectLst/>
                <a:latin typeface="Times" pitchFamily="2" charset="0"/>
              </a:rPr>
              <a:t>citerioris</a:t>
            </a:r>
            <a:r>
              <a:rPr lang="fr-FR">
                <a:effectLst/>
                <a:latin typeface="Times" pitchFamily="2" charset="0"/>
              </a:rPr>
              <a:t> vitae </a:t>
            </a:r>
            <a:r>
              <a:rPr lang="fr-FR" err="1">
                <a:effectLst/>
                <a:latin typeface="Times" pitchFamily="2" charset="0"/>
              </a:rPr>
              <a:t>ministro</a:t>
            </a:r>
            <a:r>
              <a:rPr lang="fr-FR">
                <a:effectLst/>
                <a:latin typeface="Times" pitchFamily="2" charset="0"/>
              </a:rPr>
              <a:t> </a:t>
            </a:r>
            <a:r>
              <a:rPr lang="fr-FR" err="1">
                <a:effectLst/>
                <a:latin typeface="Times" pitchFamily="2" charset="0"/>
              </a:rPr>
              <a:t>praesente</a:t>
            </a:r>
            <a:r>
              <a:rPr lang="fr-FR">
                <a:effectLst/>
                <a:latin typeface="Times" pitchFamily="2" charset="0"/>
              </a:rPr>
              <a:t> paterfamilias </a:t>
            </a:r>
            <a:r>
              <a:rPr lang="fr-FR" err="1">
                <a:effectLst/>
                <a:latin typeface="Times" pitchFamily="2" charset="0"/>
              </a:rPr>
              <a:t>uxori</a:t>
            </a:r>
            <a:r>
              <a:rPr lang="fr-FR">
                <a:effectLst/>
                <a:latin typeface="Times" pitchFamily="2" charset="0"/>
              </a:rPr>
              <a:t> </a:t>
            </a:r>
            <a:r>
              <a:rPr lang="fr-FR" err="1">
                <a:effectLst/>
                <a:latin typeface="Times" pitchFamily="2" charset="0"/>
              </a:rPr>
              <a:t>susurrasset</a:t>
            </a:r>
            <a:r>
              <a:rPr lang="fr-FR">
                <a:effectLst/>
                <a:latin typeface="Times" pitchFamily="2" charset="0"/>
              </a:rPr>
              <a:t> in </a:t>
            </a:r>
            <a:r>
              <a:rPr lang="fr-FR" err="1">
                <a:effectLst/>
                <a:latin typeface="Times" pitchFamily="2" charset="0"/>
              </a:rPr>
              <a:t>aurem</a:t>
            </a:r>
            <a:r>
              <a:rPr lang="fr-FR">
                <a:effectLst/>
                <a:latin typeface="Times" pitchFamily="2" charset="0"/>
              </a:rPr>
              <a:t>, </a:t>
            </a:r>
            <a:r>
              <a:rPr lang="fr-FR" err="1">
                <a:effectLst/>
                <a:latin typeface="Times" pitchFamily="2" charset="0"/>
              </a:rPr>
              <a:t>velut</a:t>
            </a:r>
            <a:r>
              <a:rPr lang="fr-FR">
                <a:effectLst/>
                <a:latin typeface="Times" pitchFamily="2" charset="0"/>
              </a:rPr>
              <a:t> </a:t>
            </a:r>
            <a:r>
              <a:rPr lang="fr-FR" err="1">
                <a:effectLst/>
                <a:latin typeface="Times" pitchFamily="2" charset="0"/>
              </a:rPr>
              <a:t>Amphiarao</a:t>
            </a:r>
            <a:r>
              <a:rPr lang="fr-FR">
                <a:effectLst/>
                <a:latin typeface="Times" pitchFamily="2" charset="0"/>
              </a:rPr>
              <a:t> </a:t>
            </a:r>
            <a:r>
              <a:rPr lang="fr-FR" err="1">
                <a:effectLst/>
                <a:latin typeface="Times" pitchFamily="2" charset="0"/>
              </a:rPr>
              <a:t>referente</a:t>
            </a:r>
            <a:r>
              <a:rPr lang="fr-FR">
                <a:effectLst/>
                <a:latin typeface="Times" pitchFamily="2" charset="0"/>
              </a:rPr>
              <a:t> </a:t>
            </a:r>
            <a:r>
              <a:rPr lang="fr-FR" err="1">
                <a:effectLst/>
                <a:latin typeface="Times" pitchFamily="2" charset="0"/>
              </a:rPr>
              <a:t>aut</a:t>
            </a:r>
            <a:r>
              <a:rPr lang="fr-FR">
                <a:effectLst/>
                <a:latin typeface="Times" pitchFamily="2" charset="0"/>
              </a:rPr>
              <a:t> Marcio, </a:t>
            </a:r>
            <a:r>
              <a:rPr lang="fr-FR" err="1">
                <a:effectLst/>
                <a:latin typeface="Times" pitchFamily="2" charset="0"/>
              </a:rPr>
              <a:t>quondam</a:t>
            </a:r>
            <a:r>
              <a:rPr lang="fr-FR">
                <a:effectLst/>
                <a:latin typeface="Times" pitchFamily="2" charset="0"/>
              </a:rPr>
              <a:t> </a:t>
            </a:r>
            <a:r>
              <a:rPr lang="fr-FR" err="1">
                <a:effectLst/>
                <a:latin typeface="Times" pitchFamily="2" charset="0"/>
              </a:rPr>
              <a:t>vatibus</a:t>
            </a:r>
            <a:r>
              <a:rPr lang="fr-FR">
                <a:effectLst/>
                <a:latin typeface="Times" pitchFamily="2" charset="0"/>
              </a:rPr>
              <a:t> </a:t>
            </a:r>
            <a:r>
              <a:rPr lang="fr-FR" err="1">
                <a:effectLst/>
                <a:latin typeface="Times" pitchFamily="2" charset="0"/>
              </a:rPr>
              <a:t>inclitis</a:t>
            </a:r>
            <a:r>
              <a:rPr lang="fr-FR">
                <a:effectLst/>
                <a:latin typeface="Times" pitchFamily="2" charset="0"/>
              </a:rPr>
              <a:t>, </a:t>
            </a:r>
            <a:r>
              <a:rPr lang="fr-FR" err="1">
                <a:effectLst/>
                <a:latin typeface="Times" pitchFamily="2" charset="0"/>
              </a:rPr>
              <a:t>postridie</a:t>
            </a:r>
            <a:r>
              <a:rPr lang="fr-FR">
                <a:effectLst/>
                <a:latin typeface="Times" pitchFamily="2" charset="0"/>
              </a:rPr>
              <a:t> </a:t>
            </a:r>
            <a:r>
              <a:rPr lang="fr-FR" err="1">
                <a:effectLst/>
                <a:latin typeface="Times" pitchFamily="2" charset="0"/>
              </a:rPr>
              <a:t>disceret</a:t>
            </a:r>
            <a:r>
              <a:rPr lang="fr-FR">
                <a:effectLst/>
                <a:latin typeface="Times" pitchFamily="2" charset="0"/>
              </a:rPr>
              <a:t> imperator. </a:t>
            </a:r>
            <a:r>
              <a:rPr lang="fr-FR" err="1">
                <a:effectLst/>
                <a:latin typeface="Times" pitchFamily="2" charset="0"/>
              </a:rPr>
              <a:t>ideoque</a:t>
            </a:r>
            <a:r>
              <a:rPr lang="fr-FR">
                <a:effectLst/>
                <a:latin typeface="Times" pitchFamily="2" charset="0"/>
              </a:rPr>
              <a:t> </a:t>
            </a:r>
            <a:r>
              <a:rPr lang="fr-FR" err="1">
                <a:effectLst/>
                <a:latin typeface="Times" pitchFamily="2" charset="0"/>
              </a:rPr>
              <a:t>etiam</a:t>
            </a:r>
            <a:r>
              <a:rPr lang="fr-FR">
                <a:effectLst/>
                <a:latin typeface="Times" pitchFamily="2" charset="0"/>
              </a:rPr>
              <a:t> </a:t>
            </a:r>
            <a:r>
              <a:rPr lang="fr-FR" err="1">
                <a:effectLst/>
                <a:latin typeface="Times" pitchFamily="2" charset="0"/>
              </a:rPr>
              <a:t>parietes</a:t>
            </a:r>
            <a:r>
              <a:rPr lang="fr-FR">
                <a:effectLst/>
                <a:latin typeface="Times" pitchFamily="2" charset="0"/>
              </a:rPr>
              <a:t> </a:t>
            </a:r>
            <a:r>
              <a:rPr lang="fr-FR" err="1">
                <a:effectLst/>
                <a:latin typeface="Times" pitchFamily="2" charset="0"/>
              </a:rPr>
              <a:t>arcanorum</a:t>
            </a:r>
            <a:r>
              <a:rPr lang="fr-FR">
                <a:effectLst/>
                <a:latin typeface="Times" pitchFamily="2" charset="0"/>
              </a:rPr>
              <a:t> soli </a:t>
            </a:r>
            <a:r>
              <a:rPr lang="fr-FR" err="1">
                <a:effectLst/>
                <a:latin typeface="Times" pitchFamily="2" charset="0"/>
              </a:rPr>
              <a:t>conscii</a:t>
            </a:r>
            <a:r>
              <a:rPr lang="fr-FR">
                <a:effectLst/>
                <a:latin typeface="Times" pitchFamily="2" charset="0"/>
              </a:rPr>
              <a:t> </a:t>
            </a:r>
            <a:r>
              <a:rPr lang="fr-FR" err="1">
                <a:effectLst/>
                <a:latin typeface="Times" pitchFamily="2" charset="0"/>
              </a:rPr>
              <a:t>timebantur</a:t>
            </a:r>
            <a:r>
              <a:rPr lang="fr-FR">
                <a:effectLst/>
                <a:latin typeface="Times" pitchFamily="2" charset="0"/>
              </a:rPr>
              <a:t>.</a:t>
            </a:r>
          </a:p>
          <a:p>
            <a:endParaRPr lang="fr-FR">
              <a:effectLst/>
              <a:latin typeface="Times" pitchFamily="2" charset="0"/>
            </a:endParaRPr>
          </a:p>
          <a:p>
            <a:r>
              <a:rPr lang="fr-FR">
                <a:effectLst/>
                <a:latin typeface="Times" pitchFamily="2" charset="0"/>
              </a:rPr>
              <a:t>Nihil est </a:t>
            </a:r>
            <a:r>
              <a:rPr lang="fr-FR" err="1">
                <a:effectLst/>
                <a:latin typeface="Times" pitchFamily="2" charset="0"/>
              </a:rPr>
              <a:t>enim</a:t>
            </a:r>
            <a:r>
              <a:rPr lang="fr-FR">
                <a:effectLst/>
                <a:latin typeface="Times" pitchFamily="2" charset="0"/>
              </a:rPr>
              <a:t> </a:t>
            </a:r>
            <a:r>
              <a:rPr lang="fr-FR" err="1">
                <a:effectLst/>
                <a:latin typeface="Times" pitchFamily="2" charset="0"/>
              </a:rPr>
              <a:t>virtute</a:t>
            </a:r>
            <a:r>
              <a:rPr lang="fr-FR">
                <a:effectLst/>
                <a:latin typeface="Times" pitchFamily="2" charset="0"/>
              </a:rPr>
              <a:t> </a:t>
            </a:r>
            <a:r>
              <a:rPr lang="fr-FR" err="1">
                <a:effectLst/>
                <a:latin typeface="Times" pitchFamily="2" charset="0"/>
              </a:rPr>
              <a:t>amabilius</a:t>
            </a:r>
            <a:r>
              <a:rPr lang="fr-FR">
                <a:effectLst/>
                <a:latin typeface="Times" pitchFamily="2" charset="0"/>
              </a:rPr>
              <a:t>, nihil quod </a:t>
            </a:r>
            <a:r>
              <a:rPr lang="fr-FR" err="1">
                <a:effectLst/>
                <a:latin typeface="Times" pitchFamily="2" charset="0"/>
              </a:rPr>
              <a:t>magis</a:t>
            </a:r>
            <a:r>
              <a:rPr lang="fr-FR">
                <a:effectLst/>
                <a:latin typeface="Times" pitchFamily="2" charset="0"/>
              </a:rPr>
              <a:t> </a:t>
            </a:r>
            <a:r>
              <a:rPr lang="fr-FR" err="1">
                <a:effectLst/>
                <a:latin typeface="Times" pitchFamily="2" charset="0"/>
              </a:rPr>
              <a:t>adliciat</a:t>
            </a:r>
            <a:r>
              <a:rPr lang="fr-FR">
                <a:effectLst/>
                <a:latin typeface="Times" pitchFamily="2" charset="0"/>
              </a:rPr>
              <a:t> ad </a:t>
            </a:r>
            <a:r>
              <a:rPr lang="fr-FR" err="1">
                <a:effectLst/>
                <a:latin typeface="Times" pitchFamily="2" charset="0"/>
              </a:rPr>
              <a:t>diligendum</a:t>
            </a:r>
            <a:r>
              <a:rPr lang="fr-FR">
                <a:effectLst/>
                <a:latin typeface="Times" pitchFamily="2" charset="0"/>
              </a:rPr>
              <a:t>, </a:t>
            </a:r>
            <a:r>
              <a:rPr lang="fr-FR" err="1">
                <a:effectLst/>
                <a:latin typeface="Times" pitchFamily="2" charset="0"/>
              </a:rPr>
              <a:t>quippe</a:t>
            </a:r>
            <a:r>
              <a:rPr lang="fr-FR">
                <a:effectLst/>
                <a:latin typeface="Times" pitchFamily="2" charset="0"/>
              </a:rPr>
              <a:t> cum </a:t>
            </a:r>
            <a:r>
              <a:rPr lang="fr-FR" err="1">
                <a:effectLst/>
                <a:latin typeface="Times" pitchFamily="2" charset="0"/>
              </a:rPr>
              <a:t>propter</a:t>
            </a:r>
            <a:r>
              <a:rPr lang="fr-FR">
                <a:effectLst/>
                <a:latin typeface="Times" pitchFamily="2" charset="0"/>
              </a:rPr>
              <a:t> </a:t>
            </a:r>
            <a:r>
              <a:rPr lang="fr-FR" err="1">
                <a:effectLst/>
                <a:latin typeface="Times" pitchFamily="2" charset="0"/>
              </a:rPr>
              <a:t>virtutem</a:t>
            </a:r>
            <a:r>
              <a:rPr lang="fr-FR">
                <a:effectLst/>
                <a:latin typeface="Times" pitchFamily="2" charset="0"/>
              </a:rPr>
              <a:t> et </a:t>
            </a:r>
            <a:r>
              <a:rPr lang="fr-FR" err="1">
                <a:effectLst/>
                <a:latin typeface="Times" pitchFamily="2" charset="0"/>
              </a:rPr>
              <a:t>probitatem</a:t>
            </a:r>
            <a:r>
              <a:rPr lang="fr-FR">
                <a:effectLst/>
                <a:latin typeface="Times" pitchFamily="2" charset="0"/>
              </a:rPr>
              <a:t> </a:t>
            </a:r>
            <a:r>
              <a:rPr lang="fr-FR" err="1">
                <a:effectLst/>
                <a:latin typeface="Times" pitchFamily="2" charset="0"/>
              </a:rPr>
              <a:t>etiam</a:t>
            </a:r>
            <a:r>
              <a:rPr lang="fr-FR">
                <a:effectLst/>
                <a:latin typeface="Times" pitchFamily="2" charset="0"/>
              </a:rPr>
              <a:t> </a:t>
            </a:r>
            <a:r>
              <a:rPr lang="fr-FR" err="1">
                <a:effectLst/>
                <a:latin typeface="Times" pitchFamily="2" charset="0"/>
              </a:rPr>
              <a:t>eos</a:t>
            </a:r>
            <a:r>
              <a:rPr lang="fr-FR">
                <a:effectLst/>
                <a:latin typeface="Times" pitchFamily="2" charset="0"/>
              </a:rPr>
              <a:t>, </a:t>
            </a:r>
            <a:r>
              <a:rPr lang="fr-FR" err="1">
                <a:effectLst/>
                <a:latin typeface="Times" pitchFamily="2" charset="0"/>
              </a:rPr>
              <a:t>quos</a:t>
            </a:r>
            <a:r>
              <a:rPr lang="fr-FR">
                <a:effectLst/>
                <a:latin typeface="Times" pitchFamily="2" charset="0"/>
              </a:rPr>
              <a:t> </a:t>
            </a:r>
            <a:r>
              <a:rPr lang="fr-FR" err="1">
                <a:effectLst/>
                <a:latin typeface="Times" pitchFamily="2" charset="0"/>
              </a:rPr>
              <a:t>numquam</a:t>
            </a:r>
            <a:r>
              <a:rPr lang="fr-FR">
                <a:effectLst/>
                <a:latin typeface="Times" pitchFamily="2" charset="0"/>
              </a:rPr>
              <a:t> vidimus, </a:t>
            </a:r>
            <a:r>
              <a:rPr lang="fr-FR" err="1">
                <a:effectLst/>
                <a:latin typeface="Times" pitchFamily="2" charset="0"/>
              </a:rPr>
              <a:t>quodam</a:t>
            </a:r>
            <a:r>
              <a:rPr lang="fr-FR">
                <a:effectLst/>
                <a:latin typeface="Times" pitchFamily="2" charset="0"/>
              </a:rPr>
              <a:t> modo </a:t>
            </a:r>
            <a:r>
              <a:rPr lang="fr-FR" err="1">
                <a:effectLst/>
                <a:latin typeface="Times" pitchFamily="2" charset="0"/>
              </a:rPr>
              <a:t>diligamus</a:t>
            </a:r>
            <a:r>
              <a:rPr lang="fr-FR">
                <a:effectLst/>
                <a:latin typeface="Times" pitchFamily="2" charset="0"/>
              </a:rPr>
              <a:t>. </a:t>
            </a:r>
            <a:r>
              <a:rPr lang="fr-FR" err="1">
                <a:effectLst/>
                <a:latin typeface="Times" pitchFamily="2" charset="0"/>
              </a:rPr>
              <a:t>Quis</a:t>
            </a:r>
            <a:r>
              <a:rPr lang="fr-FR">
                <a:effectLst/>
                <a:latin typeface="Times" pitchFamily="2" charset="0"/>
              </a:rPr>
              <a:t> est qui C. </a:t>
            </a:r>
            <a:r>
              <a:rPr lang="fr-FR" err="1">
                <a:effectLst/>
                <a:latin typeface="Times" pitchFamily="2" charset="0"/>
              </a:rPr>
              <a:t>Fabrici</a:t>
            </a:r>
            <a:r>
              <a:rPr lang="fr-FR">
                <a:effectLst/>
                <a:latin typeface="Times" pitchFamily="2" charset="0"/>
              </a:rPr>
              <a:t>, M'. </a:t>
            </a:r>
            <a:r>
              <a:rPr lang="fr-FR" err="1">
                <a:effectLst/>
                <a:latin typeface="Times" pitchFamily="2" charset="0"/>
              </a:rPr>
              <a:t>Curi</a:t>
            </a:r>
            <a:r>
              <a:rPr lang="fr-FR">
                <a:effectLst/>
                <a:latin typeface="Times" pitchFamily="2" charset="0"/>
              </a:rPr>
              <a:t> non cum </a:t>
            </a:r>
            <a:r>
              <a:rPr lang="fr-FR" err="1">
                <a:effectLst/>
                <a:latin typeface="Times" pitchFamily="2" charset="0"/>
              </a:rPr>
              <a:t>caritate</a:t>
            </a:r>
            <a:r>
              <a:rPr lang="fr-FR">
                <a:effectLst/>
                <a:latin typeface="Times" pitchFamily="2" charset="0"/>
              </a:rPr>
              <a:t> </a:t>
            </a:r>
            <a:r>
              <a:rPr lang="fr-FR" err="1">
                <a:effectLst/>
                <a:latin typeface="Times" pitchFamily="2" charset="0"/>
              </a:rPr>
              <a:t>aliqua</a:t>
            </a:r>
            <a:r>
              <a:rPr lang="fr-FR">
                <a:effectLst/>
                <a:latin typeface="Times" pitchFamily="2" charset="0"/>
              </a:rPr>
              <a:t> </a:t>
            </a:r>
            <a:r>
              <a:rPr lang="fr-FR" err="1">
                <a:effectLst/>
                <a:latin typeface="Times" pitchFamily="2" charset="0"/>
              </a:rPr>
              <a:t>benevola</a:t>
            </a:r>
            <a:r>
              <a:rPr lang="fr-FR">
                <a:effectLst/>
                <a:latin typeface="Times" pitchFamily="2" charset="0"/>
              </a:rPr>
              <a:t> memoriam </a:t>
            </a:r>
            <a:r>
              <a:rPr lang="fr-FR" err="1">
                <a:effectLst/>
                <a:latin typeface="Times" pitchFamily="2" charset="0"/>
              </a:rPr>
              <a:t>usurpet</a:t>
            </a:r>
            <a:r>
              <a:rPr lang="fr-FR">
                <a:effectLst/>
                <a:latin typeface="Times" pitchFamily="2" charset="0"/>
              </a:rPr>
              <a:t>, </a:t>
            </a:r>
            <a:r>
              <a:rPr lang="fr-FR" err="1">
                <a:effectLst/>
                <a:latin typeface="Times" pitchFamily="2" charset="0"/>
              </a:rPr>
              <a:t>quos</a:t>
            </a:r>
            <a:r>
              <a:rPr lang="fr-FR">
                <a:effectLst/>
                <a:latin typeface="Times" pitchFamily="2" charset="0"/>
              </a:rPr>
              <a:t> </a:t>
            </a:r>
            <a:r>
              <a:rPr lang="fr-FR" err="1">
                <a:effectLst/>
                <a:latin typeface="Times" pitchFamily="2" charset="0"/>
              </a:rPr>
              <a:t>numquam</a:t>
            </a:r>
            <a:r>
              <a:rPr lang="fr-FR">
                <a:effectLst/>
                <a:latin typeface="Times" pitchFamily="2" charset="0"/>
              </a:rPr>
              <a:t> </a:t>
            </a:r>
            <a:r>
              <a:rPr lang="fr-FR" err="1">
                <a:effectLst/>
                <a:latin typeface="Times" pitchFamily="2" charset="0"/>
              </a:rPr>
              <a:t>viderit</a:t>
            </a:r>
            <a:r>
              <a:rPr lang="fr-FR">
                <a:effectLst/>
                <a:latin typeface="Times" pitchFamily="2" charset="0"/>
              </a:rPr>
              <a:t>? </a:t>
            </a:r>
            <a:r>
              <a:rPr lang="fr-FR" err="1">
                <a:effectLst/>
                <a:latin typeface="Times" pitchFamily="2" charset="0"/>
              </a:rPr>
              <a:t>quis</a:t>
            </a:r>
            <a:r>
              <a:rPr lang="fr-FR">
                <a:effectLst/>
                <a:latin typeface="Times" pitchFamily="2" charset="0"/>
              </a:rPr>
              <a:t> </a:t>
            </a:r>
            <a:r>
              <a:rPr lang="fr-FR" err="1">
                <a:effectLst/>
                <a:latin typeface="Times" pitchFamily="2" charset="0"/>
              </a:rPr>
              <a:t>autem</a:t>
            </a:r>
            <a:r>
              <a:rPr lang="fr-FR">
                <a:effectLst/>
                <a:latin typeface="Times" pitchFamily="2" charset="0"/>
              </a:rPr>
              <a:t> est, qui </a:t>
            </a:r>
            <a:r>
              <a:rPr lang="fr-FR" err="1">
                <a:effectLst/>
                <a:latin typeface="Times" pitchFamily="2" charset="0"/>
              </a:rPr>
              <a:t>Tarquinium</a:t>
            </a:r>
            <a:r>
              <a:rPr lang="fr-FR">
                <a:effectLst/>
                <a:latin typeface="Times" pitchFamily="2" charset="0"/>
              </a:rPr>
              <a:t> </a:t>
            </a:r>
            <a:r>
              <a:rPr lang="fr-FR" err="1">
                <a:effectLst/>
                <a:latin typeface="Times" pitchFamily="2" charset="0"/>
              </a:rPr>
              <a:t>Superbum</a:t>
            </a:r>
            <a:r>
              <a:rPr lang="fr-FR">
                <a:effectLst/>
                <a:latin typeface="Times" pitchFamily="2" charset="0"/>
              </a:rPr>
              <a:t>, qui </a:t>
            </a:r>
            <a:r>
              <a:rPr lang="fr-FR" err="1">
                <a:effectLst/>
                <a:latin typeface="Times" pitchFamily="2" charset="0"/>
              </a:rPr>
              <a:t>Sp</a:t>
            </a:r>
            <a:r>
              <a:rPr lang="fr-FR">
                <a:effectLst/>
                <a:latin typeface="Times" pitchFamily="2" charset="0"/>
              </a:rPr>
              <a:t>. </a:t>
            </a:r>
            <a:r>
              <a:rPr lang="fr-FR" err="1">
                <a:effectLst/>
                <a:latin typeface="Times" pitchFamily="2" charset="0"/>
              </a:rPr>
              <a:t>Cassium</a:t>
            </a:r>
            <a:r>
              <a:rPr lang="fr-FR">
                <a:effectLst/>
                <a:latin typeface="Times" pitchFamily="2" charset="0"/>
              </a:rPr>
              <a:t>, </a:t>
            </a:r>
            <a:r>
              <a:rPr lang="fr-FR" err="1">
                <a:effectLst/>
                <a:latin typeface="Times" pitchFamily="2" charset="0"/>
              </a:rPr>
              <a:t>Sp</a:t>
            </a:r>
            <a:r>
              <a:rPr lang="fr-FR">
                <a:effectLst/>
                <a:latin typeface="Times" pitchFamily="2" charset="0"/>
              </a:rPr>
              <a:t>. </a:t>
            </a:r>
            <a:r>
              <a:rPr lang="fr-FR" err="1">
                <a:effectLst/>
                <a:latin typeface="Times" pitchFamily="2" charset="0"/>
              </a:rPr>
              <a:t>Maelium</a:t>
            </a:r>
            <a:r>
              <a:rPr lang="fr-FR">
                <a:effectLst/>
                <a:latin typeface="Times" pitchFamily="2" charset="0"/>
              </a:rPr>
              <a:t> non </a:t>
            </a:r>
            <a:r>
              <a:rPr lang="fr-FR" err="1">
                <a:effectLst/>
                <a:latin typeface="Times" pitchFamily="2" charset="0"/>
              </a:rPr>
              <a:t>oderit</a:t>
            </a:r>
            <a:r>
              <a:rPr lang="fr-FR">
                <a:effectLst/>
                <a:latin typeface="Times" pitchFamily="2" charset="0"/>
              </a:rPr>
              <a:t>?</a:t>
            </a:r>
          </a:p>
          <a:p>
            <a:endParaRPr lang="fr-FR">
              <a:effectLst/>
              <a:latin typeface="Times" pitchFamily="2" charset="0"/>
            </a:endParaRPr>
          </a:p>
          <a:p>
            <a:r>
              <a:rPr lang="fr-FR">
                <a:effectLst/>
                <a:latin typeface="Times" pitchFamily="2" charset="0"/>
              </a:rPr>
              <a:t>Sed si </a:t>
            </a:r>
            <a:r>
              <a:rPr lang="fr-FR" err="1">
                <a:effectLst/>
                <a:latin typeface="Times" pitchFamily="2" charset="0"/>
              </a:rPr>
              <a:t>ille</a:t>
            </a:r>
            <a:r>
              <a:rPr lang="fr-FR">
                <a:effectLst/>
                <a:latin typeface="Times" pitchFamily="2" charset="0"/>
              </a:rPr>
              <a:t> </a:t>
            </a:r>
            <a:r>
              <a:rPr lang="fr-FR" err="1">
                <a:effectLst/>
                <a:latin typeface="Times" pitchFamily="2" charset="0"/>
              </a:rPr>
              <a:t>hac</a:t>
            </a:r>
            <a:r>
              <a:rPr lang="fr-FR">
                <a:effectLst/>
                <a:latin typeface="Times" pitchFamily="2" charset="0"/>
              </a:rPr>
              <a:t> </a:t>
            </a:r>
            <a:r>
              <a:rPr lang="fr-FR" err="1">
                <a:effectLst/>
                <a:latin typeface="Times" pitchFamily="2" charset="0"/>
              </a:rPr>
              <a:t>tam</a:t>
            </a:r>
            <a:r>
              <a:rPr lang="fr-FR">
                <a:effectLst/>
                <a:latin typeface="Times" pitchFamily="2" charset="0"/>
              </a:rPr>
              <a:t> </a:t>
            </a:r>
            <a:r>
              <a:rPr lang="fr-FR" err="1">
                <a:effectLst/>
                <a:latin typeface="Times" pitchFamily="2" charset="0"/>
              </a:rPr>
              <a:t>eximia</a:t>
            </a:r>
            <a:r>
              <a:rPr lang="fr-FR">
                <a:effectLst/>
                <a:latin typeface="Times" pitchFamily="2" charset="0"/>
              </a:rPr>
              <a:t> </a:t>
            </a:r>
            <a:r>
              <a:rPr lang="fr-FR" err="1">
                <a:effectLst/>
                <a:latin typeface="Times" pitchFamily="2" charset="0"/>
              </a:rPr>
              <a:t>fortuna</a:t>
            </a:r>
            <a:r>
              <a:rPr lang="fr-FR">
                <a:effectLst/>
                <a:latin typeface="Times" pitchFamily="2" charset="0"/>
              </a:rPr>
              <a:t> </a:t>
            </a:r>
            <a:r>
              <a:rPr lang="fr-FR" err="1">
                <a:effectLst/>
                <a:latin typeface="Times" pitchFamily="2" charset="0"/>
              </a:rPr>
              <a:t>propter</a:t>
            </a:r>
            <a:r>
              <a:rPr lang="fr-FR">
                <a:effectLst/>
                <a:latin typeface="Times" pitchFamily="2" charset="0"/>
              </a:rPr>
              <a:t> </a:t>
            </a:r>
            <a:r>
              <a:rPr lang="fr-FR" err="1">
                <a:effectLst/>
                <a:latin typeface="Times" pitchFamily="2" charset="0"/>
              </a:rPr>
              <a:t>utilitatem</a:t>
            </a:r>
            <a:r>
              <a:rPr lang="fr-FR">
                <a:effectLst/>
                <a:latin typeface="Times" pitchFamily="2" charset="0"/>
              </a:rPr>
              <a:t> </a:t>
            </a:r>
            <a:r>
              <a:rPr lang="fr-FR" err="1">
                <a:effectLst/>
                <a:latin typeface="Times" pitchFamily="2" charset="0"/>
              </a:rPr>
              <a:t>rei</a:t>
            </a:r>
            <a:r>
              <a:rPr lang="fr-FR">
                <a:effectLst/>
                <a:latin typeface="Times" pitchFamily="2" charset="0"/>
              </a:rPr>
              <a:t> </a:t>
            </a:r>
            <a:r>
              <a:rPr lang="fr-FR" err="1">
                <a:effectLst/>
                <a:latin typeface="Times" pitchFamily="2" charset="0"/>
              </a:rPr>
              <a:t>publicae</a:t>
            </a:r>
            <a:r>
              <a:rPr lang="fr-FR">
                <a:effectLst/>
                <a:latin typeface="Times" pitchFamily="2" charset="0"/>
              </a:rPr>
              <a:t> </a:t>
            </a:r>
            <a:r>
              <a:rPr lang="fr-FR" err="1">
                <a:effectLst/>
                <a:latin typeface="Times" pitchFamily="2" charset="0"/>
              </a:rPr>
              <a:t>frui</a:t>
            </a:r>
            <a:r>
              <a:rPr lang="fr-FR">
                <a:effectLst/>
                <a:latin typeface="Times" pitchFamily="2" charset="0"/>
              </a:rPr>
              <a:t> non </a:t>
            </a:r>
            <a:r>
              <a:rPr lang="fr-FR" err="1">
                <a:effectLst/>
                <a:latin typeface="Times" pitchFamily="2" charset="0"/>
              </a:rPr>
              <a:t>properat</a:t>
            </a:r>
            <a:r>
              <a:rPr lang="fr-FR">
                <a:effectLst/>
                <a:latin typeface="Times" pitchFamily="2" charset="0"/>
              </a:rPr>
              <a:t>, ut </a:t>
            </a:r>
            <a:r>
              <a:rPr lang="fr-FR" err="1">
                <a:effectLst/>
                <a:latin typeface="Times" pitchFamily="2" charset="0"/>
              </a:rPr>
              <a:t>omnia</a:t>
            </a:r>
            <a:r>
              <a:rPr lang="fr-FR">
                <a:effectLst/>
                <a:latin typeface="Times" pitchFamily="2" charset="0"/>
              </a:rPr>
              <a:t> </a:t>
            </a:r>
            <a:r>
              <a:rPr lang="fr-FR" err="1">
                <a:effectLst/>
                <a:latin typeface="Times" pitchFamily="2" charset="0"/>
              </a:rPr>
              <a:t>illa</a:t>
            </a:r>
            <a:r>
              <a:rPr lang="fr-FR">
                <a:effectLst/>
                <a:latin typeface="Times" pitchFamily="2" charset="0"/>
              </a:rPr>
              <a:t> </a:t>
            </a:r>
            <a:r>
              <a:rPr lang="fr-FR" err="1">
                <a:effectLst/>
                <a:latin typeface="Times" pitchFamily="2" charset="0"/>
              </a:rPr>
              <a:t>conficiat</a:t>
            </a:r>
            <a:r>
              <a:rPr lang="fr-FR">
                <a:effectLst/>
                <a:latin typeface="Times" pitchFamily="2" charset="0"/>
              </a:rPr>
              <a:t>, quid ego, </a:t>
            </a:r>
            <a:r>
              <a:rPr lang="fr-FR" err="1">
                <a:effectLst/>
                <a:latin typeface="Times" pitchFamily="2" charset="0"/>
              </a:rPr>
              <a:t>senator</a:t>
            </a:r>
            <a:r>
              <a:rPr lang="fr-FR">
                <a:effectLst/>
                <a:latin typeface="Times" pitchFamily="2" charset="0"/>
              </a:rPr>
              <a:t>, </a:t>
            </a:r>
            <a:r>
              <a:rPr lang="fr-FR" err="1">
                <a:effectLst/>
                <a:latin typeface="Times" pitchFamily="2" charset="0"/>
              </a:rPr>
              <a:t>facere</a:t>
            </a:r>
            <a:r>
              <a:rPr lang="fr-FR">
                <a:effectLst/>
                <a:latin typeface="Times" pitchFamily="2" charset="0"/>
              </a:rPr>
              <a:t> </a:t>
            </a:r>
            <a:r>
              <a:rPr lang="fr-FR" err="1">
                <a:effectLst/>
                <a:latin typeface="Times" pitchFamily="2" charset="0"/>
              </a:rPr>
              <a:t>debeo</a:t>
            </a:r>
            <a:r>
              <a:rPr lang="fr-FR">
                <a:effectLst/>
                <a:latin typeface="Times" pitchFamily="2" charset="0"/>
              </a:rPr>
              <a:t>, quem, </a:t>
            </a:r>
            <a:r>
              <a:rPr lang="fr-FR" err="1">
                <a:effectLst/>
                <a:latin typeface="Times" pitchFamily="2" charset="0"/>
              </a:rPr>
              <a:t>etiamsi</a:t>
            </a:r>
            <a:r>
              <a:rPr lang="fr-FR">
                <a:effectLst/>
                <a:latin typeface="Times" pitchFamily="2" charset="0"/>
              </a:rPr>
              <a:t> </a:t>
            </a:r>
            <a:r>
              <a:rPr lang="fr-FR" err="1">
                <a:effectLst/>
                <a:latin typeface="Times" pitchFamily="2" charset="0"/>
              </a:rPr>
              <a:t>ille</a:t>
            </a:r>
            <a:r>
              <a:rPr lang="fr-FR">
                <a:effectLst/>
                <a:latin typeface="Times" pitchFamily="2" charset="0"/>
              </a:rPr>
              <a:t> </a:t>
            </a:r>
            <a:r>
              <a:rPr lang="fr-FR" err="1">
                <a:effectLst/>
                <a:latin typeface="Times" pitchFamily="2" charset="0"/>
              </a:rPr>
              <a:t>aliud</a:t>
            </a:r>
            <a:r>
              <a:rPr lang="fr-FR">
                <a:effectLst/>
                <a:latin typeface="Times" pitchFamily="2" charset="0"/>
              </a:rPr>
              <a:t> </a:t>
            </a:r>
            <a:r>
              <a:rPr lang="fr-FR" err="1">
                <a:effectLst/>
                <a:latin typeface="Times" pitchFamily="2" charset="0"/>
              </a:rPr>
              <a:t>vellet</a:t>
            </a:r>
            <a:r>
              <a:rPr lang="fr-FR">
                <a:effectLst/>
                <a:latin typeface="Times" pitchFamily="2" charset="0"/>
              </a:rPr>
              <a:t>, </a:t>
            </a:r>
            <a:r>
              <a:rPr lang="fr-FR" err="1">
                <a:effectLst/>
                <a:latin typeface="Times" pitchFamily="2" charset="0"/>
              </a:rPr>
              <a:t>rei</a:t>
            </a:r>
            <a:r>
              <a:rPr lang="fr-FR">
                <a:effectLst/>
                <a:latin typeface="Times" pitchFamily="2" charset="0"/>
              </a:rPr>
              <a:t> </a:t>
            </a:r>
            <a:r>
              <a:rPr lang="fr-FR" err="1">
                <a:effectLst/>
                <a:latin typeface="Times" pitchFamily="2" charset="0"/>
              </a:rPr>
              <a:t>publicae</a:t>
            </a:r>
            <a:r>
              <a:rPr lang="fr-FR">
                <a:effectLst/>
                <a:latin typeface="Times" pitchFamily="2" charset="0"/>
              </a:rPr>
              <a:t> </a:t>
            </a:r>
            <a:r>
              <a:rPr lang="fr-FR" err="1">
                <a:effectLst/>
                <a:latin typeface="Times" pitchFamily="2" charset="0"/>
              </a:rPr>
              <a:t>consulere</a:t>
            </a:r>
            <a:r>
              <a:rPr lang="fr-FR">
                <a:effectLst/>
                <a:latin typeface="Times" pitchFamily="2" charset="0"/>
              </a:rPr>
              <a:t> </a:t>
            </a:r>
            <a:r>
              <a:rPr lang="fr-FR" err="1">
                <a:effectLst/>
                <a:latin typeface="Times" pitchFamily="2" charset="0"/>
              </a:rPr>
              <a:t>oporteret</a:t>
            </a:r>
            <a:r>
              <a:rPr lang="fr-FR">
                <a:effectLst/>
                <a:latin typeface="Times" pitchFamily="2" charset="0"/>
              </a:rPr>
              <a:t>?</a:t>
            </a:r>
          </a:p>
        </p:txBody>
      </p:sp>
      <p:cxnSp>
        <p:nvCxnSpPr>
          <p:cNvPr id="10" name="Connecteur droit 9">
            <a:extLst>
              <a:ext uri="{FF2B5EF4-FFF2-40B4-BE49-F238E27FC236}">
                <a16:creationId xmlns:a16="http://schemas.microsoft.com/office/drawing/2014/main" id="{8BF2B802-0A81-644C-991C-34CD6A7EA32A}"/>
              </a:ext>
            </a:extLst>
          </p:cNvPr>
          <p:cNvCxnSpPr/>
          <p:nvPr userDrawn="1"/>
        </p:nvCxnSpPr>
        <p:spPr>
          <a:xfrm>
            <a:off x="839787" y="1873442"/>
            <a:ext cx="4537756"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7" name="Image 6">
            <a:extLst>
              <a:ext uri="{FF2B5EF4-FFF2-40B4-BE49-F238E27FC236}">
                <a16:creationId xmlns:a16="http://schemas.microsoft.com/office/drawing/2014/main" id="{6DA37A3B-46ED-DA46-958D-6C947FA58B25}"/>
              </a:ext>
            </a:extLst>
          </p:cNvPr>
          <p:cNvPicPr>
            <a:picLocks noChangeAspect="1"/>
          </p:cNvPicPr>
          <p:nvPr userDrawn="1"/>
        </p:nvPicPr>
        <p:blipFill>
          <a:blip r:embed="rId2"/>
          <a:stretch>
            <a:fillRect/>
          </a:stretch>
        </p:blipFill>
        <p:spPr>
          <a:xfrm>
            <a:off x="10782096" y="634736"/>
            <a:ext cx="671396" cy="1218203"/>
          </a:xfrm>
          <a:prstGeom prst="rect">
            <a:avLst/>
          </a:prstGeom>
        </p:spPr>
      </p:pic>
      <p:pic>
        <p:nvPicPr>
          <p:cNvPr id="12" name="Image 11">
            <a:extLst>
              <a:ext uri="{FF2B5EF4-FFF2-40B4-BE49-F238E27FC236}">
                <a16:creationId xmlns:a16="http://schemas.microsoft.com/office/drawing/2014/main" id="{36BD37A7-1746-7E43-A640-34F8EE5A7816}"/>
              </a:ext>
            </a:extLst>
          </p:cNvPr>
          <p:cNvPicPr>
            <a:picLocks noChangeAspect="1"/>
          </p:cNvPicPr>
          <p:nvPr userDrawn="1"/>
        </p:nvPicPr>
        <p:blipFill>
          <a:blip r:embed="rId2"/>
          <a:stretch>
            <a:fillRect/>
          </a:stretch>
        </p:blipFill>
        <p:spPr>
          <a:xfrm rot="16200000">
            <a:off x="10213548" y="590020"/>
            <a:ext cx="370030" cy="671395"/>
          </a:xfrm>
          <a:prstGeom prst="rect">
            <a:avLst/>
          </a:prstGeom>
        </p:spPr>
      </p:pic>
      <p:sp>
        <p:nvSpPr>
          <p:cNvPr id="13" name="Titre 1">
            <a:extLst>
              <a:ext uri="{FF2B5EF4-FFF2-40B4-BE49-F238E27FC236}">
                <a16:creationId xmlns:a16="http://schemas.microsoft.com/office/drawing/2014/main" id="{94068393-6057-7441-BA77-2ABA3C6EAC2D}"/>
              </a:ext>
            </a:extLst>
          </p:cNvPr>
          <p:cNvSpPr>
            <a:spLocks noGrp="1"/>
          </p:cNvSpPr>
          <p:nvPr>
            <p:ph type="title" hasCustomPrompt="1"/>
          </p:nvPr>
        </p:nvSpPr>
        <p:spPr>
          <a:xfrm>
            <a:off x="839788" y="1079577"/>
            <a:ext cx="3932237" cy="740229"/>
          </a:xfrm>
          <a:prstGeom prst="rect">
            <a:avLst/>
          </a:prstGeom>
        </p:spPr>
        <p:txBody>
          <a:bodyPr anchor="b"/>
          <a:lstStyle>
            <a:lvl1pPr>
              <a:defRPr sz="3200" b="0">
                <a:solidFill>
                  <a:srgbClr val="00959A"/>
                </a:solidFill>
                <a:latin typeface="+mj-lt"/>
              </a:defRPr>
            </a:lvl1pPr>
          </a:lstStyle>
          <a:p>
            <a:r>
              <a:rPr lang="fr-FR"/>
              <a:t>Titre unique</a:t>
            </a:r>
          </a:p>
        </p:txBody>
      </p:sp>
      <p:pic>
        <p:nvPicPr>
          <p:cNvPr id="8" name="Image 7">
            <a:extLst>
              <a:ext uri="{FF2B5EF4-FFF2-40B4-BE49-F238E27FC236}">
                <a16:creationId xmlns:a16="http://schemas.microsoft.com/office/drawing/2014/main" id="{ED96489C-ACD1-E244-BE67-15A2DFC3C6F4}"/>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2" y="5737529"/>
            <a:ext cx="908237" cy="971939"/>
          </a:xfrm>
          <a:prstGeom prst="rect">
            <a:avLst/>
          </a:prstGeom>
        </p:spPr>
      </p:pic>
    </p:spTree>
    <p:extLst>
      <p:ext uri="{BB962C8B-B14F-4D97-AF65-F5344CB8AC3E}">
        <p14:creationId xmlns:p14="http://schemas.microsoft.com/office/powerpoint/2010/main" val="27186701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Page contenu 2">
    <p:spTree>
      <p:nvGrpSpPr>
        <p:cNvPr id="1" name=""/>
        <p:cNvGrpSpPr/>
        <p:nvPr/>
      </p:nvGrpSpPr>
      <p:grpSpPr>
        <a:xfrm>
          <a:off x="0" y="0"/>
          <a:ext cx="0" cy="0"/>
          <a:chOff x="0" y="0"/>
          <a:chExt cx="0" cy="0"/>
        </a:xfrm>
      </p:grpSpPr>
      <p:sp>
        <p:nvSpPr>
          <p:cNvPr id="14" name="Espace réservé du texte 13">
            <a:extLst>
              <a:ext uri="{FF2B5EF4-FFF2-40B4-BE49-F238E27FC236}">
                <a16:creationId xmlns:a16="http://schemas.microsoft.com/office/drawing/2014/main" id="{F9B18C37-71A5-3F40-ABA0-8AF7CB028CE4}"/>
              </a:ext>
            </a:extLst>
          </p:cNvPr>
          <p:cNvSpPr>
            <a:spLocks noGrp="1"/>
          </p:cNvSpPr>
          <p:nvPr>
            <p:ph type="body" sz="quarter" idx="10"/>
          </p:nvPr>
        </p:nvSpPr>
        <p:spPr>
          <a:xfrm>
            <a:off x="8043181" y="2318543"/>
            <a:ext cx="3416400" cy="2220913"/>
          </a:xfrm>
          <a:prstGeom prst="rect">
            <a:avLst/>
          </a:prstGeom>
          <a:solidFill>
            <a:srgbClr val="E4E2D9"/>
          </a:solidFill>
          <a:ln>
            <a:noFill/>
          </a:ln>
        </p:spPr>
        <p:txBody>
          <a:bodyPr lIns="144000" tIns="360000" rIns="144000" bIns="144000"/>
          <a:lstStyle>
            <a:lvl1pPr marL="0" indent="0">
              <a:buNone/>
              <a:defRPr sz="1600" b="1" i="0">
                <a:solidFill>
                  <a:schemeClr val="accent6"/>
                </a:solidFill>
                <a:latin typeface="Times" pitchFamily="2" charset="0"/>
              </a:defRPr>
            </a:lvl1pPr>
          </a:lstStyle>
          <a:p>
            <a:pPr lvl="0"/>
            <a:r>
              <a:rPr lang="fr-FR"/>
              <a:t>Cliquez pour modifier les styles du texte du masque</a:t>
            </a:r>
          </a:p>
        </p:txBody>
      </p:sp>
      <p:sp>
        <p:nvSpPr>
          <p:cNvPr id="2" name="Titre 1">
            <a:extLst>
              <a:ext uri="{FF2B5EF4-FFF2-40B4-BE49-F238E27FC236}">
                <a16:creationId xmlns:a16="http://schemas.microsoft.com/office/drawing/2014/main" id="{7EF6115F-D13A-B540-9305-3DE41D9E54ED}"/>
              </a:ext>
            </a:extLst>
          </p:cNvPr>
          <p:cNvSpPr>
            <a:spLocks noGrp="1"/>
          </p:cNvSpPr>
          <p:nvPr>
            <p:ph type="title" hasCustomPrompt="1"/>
          </p:nvPr>
        </p:nvSpPr>
        <p:spPr>
          <a:xfrm>
            <a:off x="839788" y="552804"/>
            <a:ext cx="3932237" cy="740229"/>
          </a:xfrm>
          <a:prstGeom prst="rect">
            <a:avLst/>
          </a:prstGeom>
        </p:spPr>
        <p:txBody>
          <a:bodyPr anchor="b"/>
          <a:lstStyle>
            <a:lvl1pPr>
              <a:defRPr sz="3200" b="0">
                <a:solidFill>
                  <a:srgbClr val="00959A"/>
                </a:solidFill>
                <a:latin typeface="+mj-lt"/>
              </a:defRPr>
            </a:lvl1pPr>
          </a:lstStyle>
          <a:p>
            <a:r>
              <a:rPr lang="fr-FR"/>
              <a:t>Titre 1</a:t>
            </a:r>
          </a:p>
        </p:txBody>
      </p:sp>
      <p:sp>
        <p:nvSpPr>
          <p:cNvPr id="4" name="Espace réservé du texte 3">
            <a:extLst>
              <a:ext uri="{FF2B5EF4-FFF2-40B4-BE49-F238E27FC236}">
                <a16:creationId xmlns:a16="http://schemas.microsoft.com/office/drawing/2014/main" id="{D1EAF6FD-D631-F047-8727-6B368A69E629}"/>
              </a:ext>
            </a:extLst>
          </p:cNvPr>
          <p:cNvSpPr>
            <a:spLocks noGrp="1"/>
          </p:cNvSpPr>
          <p:nvPr>
            <p:ph type="body" sz="half" idx="2" hasCustomPrompt="1"/>
          </p:nvPr>
        </p:nvSpPr>
        <p:spPr>
          <a:xfrm>
            <a:off x="839787" y="2057400"/>
            <a:ext cx="6366556" cy="4343400"/>
          </a:xfrm>
          <a:prstGeom prst="rect">
            <a:avLst/>
          </a:prstGeom>
        </p:spPr>
        <p:txBody>
          <a:bodyPr/>
          <a:lstStyle>
            <a:lvl1pPr marL="0" indent="0">
              <a:buNone/>
              <a:defRPr sz="1600" b="0">
                <a:latin typeface="Times"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effectLst/>
                <a:latin typeface="Times" pitchFamily="2" charset="0"/>
              </a:rPr>
              <a:t>Et </a:t>
            </a:r>
            <a:r>
              <a:rPr lang="fr-FR" err="1">
                <a:effectLst/>
                <a:latin typeface="Times" pitchFamily="2" charset="0"/>
              </a:rPr>
              <a:t>interdum</a:t>
            </a:r>
            <a:r>
              <a:rPr lang="fr-FR">
                <a:effectLst/>
                <a:latin typeface="Times" pitchFamily="2" charset="0"/>
              </a:rPr>
              <a:t> </a:t>
            </a:r>
            <a:r>
              <a:rPr lang="fr-FR" err="1">
                <a:effectLst/>
                <a:latin typeface="Times" pitchFamily="2" charset="0"/>
              </a:rPr>
              <a:t>acciderat</a:t>
            </a:r>
            <a:r>
              <a:rPr lang="fr-FR">
                <a:effectLst/>
                <a:latin typeface="Times" pitchFamily="2" charset="0"/>
              </a:rPr>
              <a:t>, ut </a:t>
            </a:r>
            <a:r>
              <a:rPr lang="fr-FR" err="1">
                <a:effectLst/>
                <a:latin typeface="Times" pitchFamily="2" charset="0"/>
              </a:rPr>
              <a:t>siquid</a:t>
            </a:r>
            <a:r>
              <a:rPr lang="fr-FR">
                <a:effectLst/>
                <a:latin typeface="Times" pitchFamily="2" charset="0"/>
              </a:rPr>
              <a:t> in </a:t>
            </a:r>
            <a:r>
              <a:rPr lang="fr-FR" err="1">
                <a:effectLst/>
                <a:latin typeface="Times" pitchFamily="2" charset="0"/>
              </a:rPr>
              <a:t>penetrali</a:t>
            </a:r>
            <a:r>
              <a:rPr lang="fr-FR">
                <a:effectLst/>
                <a:latin typeface="Times" pitchFamily="2" charset="0"/>
              </a:rPr>
              <a:t> </a:t>
            </a:r>
            <a:r>
              <a:rPr lang="fr-FR" err="1">
                <a:effectLst/>
                <a:latin typeface="Times" pitchFamily="2" charset="0"/>
              </a:rPr>
              <a:t>secreto</a:t>
            </a:r>
            <a:r>
              <a:rPr lang="fr-FR">
                <a:effectLst/>
                <a:latin typeface="Times" pitchFamily="2" charset="0"/>
              </a:rPr>
              <a:t> </a:t>
            </a:r>
            <a:r>
              <a:rPr lang="fr-FR" err="1">
                <a:effectLst/>
                <a:latin typeface="Times" pitchFamily="2" charset="0"/>
              </a:rPr>
              <a:t>nullo</a:t>
            </a:r>
            <a:r>
              <a:rPr lang="fr-FR">
                <a:effectLst/>
                <a:latin typeface="Times" pitchFamily="2" charset="0"/>
              </a:rPr>
              <a:t> </a:t>
            </a:r>
            <a:r>
              <a:rPr lang="fr-FR" err="1">
                <a:effectLst/>
                <a:latin typeface="Times" pitchFamily="2" charset="0"/>
              </a:rPr>
              <a:t>citerioris</a:t>
            </a:r>
            <a:r>
              <a:rPr lang="fr-FR">
                <a:effectLst/>
                <a:latin typeface="Times" pitchFamily="2" charset="0"/>
              </a:rPr>
              <a:t> vitae </a:t>
            </a:r>
            <a:r>
              <a:rPr lang="fr-FR" err="1">
                <a:effectLst/>
                <a:latin typeface="Times" pitchFamily="2" charset="0"/>
              </a:rPr>
              <a:t>ministro</a:t>
            </a:r>
            <a:r>
              <a:rPr lang="fr-FR">
                <a:effectLst/>
                <a:latin typeface="Times" pitchFamily="2" charset="0"/>
              </a:rPr>
              <a:t> </a:t>
            </a:r>
            <a:r>
              <a:rPr lang="fr-FR" err="1">
                <a:effectLst/>
                <a:latin typeface="Times" pitchFamily="2" charset="0"/>
              </a:rPr>
              <a:t>praesente</a:t>
            </a:r>
            <a:r>
              <a:rPr lang="fr-FR">
                <a:effectLst/>
                <a:latin typeface="Times" pitchFamily="2" charset="0"/>
              </a:rPr>
              <a:t> paterfamilias </a:t>
            </a:r>
            <a:r>
              <a:rPr lang="fr-FR" err="1">
                <a:effectLst/>
                <a:latin typeface="Times" pitchFamily="2" charset="0"/>
              </a:rPr>
              <a:t>uxori</a:t>
            </a:r>
            <a:r>
              <a:rPr lang="fr-FR">
                <a:effectLst/>
                <a:latin typeface="Times" pitchFamily="2" charset="0"/>
              </a:rPr>
              <a:t> </a:t>
            </a:r>
            <a:r>
              <a:rPr lang="fr-FR" err="1">
                <a:effectLst/>
                <a:latin typeface="Times" pitchFamily="2" charset="0"/>
              </a:rPr>
              <a:t>susurrasset</a:t>
            </a:r>
            <a:r>
              <a:rPr lang="fr-FR">
                <a:effectLst/>
                <a:latin typeface="Times" pitchFamily="2" charset="0"/>
              </a:rPr>
              <a:t> in </a:t>
            </a:r>
            <a:r>
              <a:rPr lang="fr-FR" err="1">
                <a:effectLst/>
                <a:latin typeface="Times" pitchFamily="2" charset="0"/>
              </a:rPr>
              <a:t>aurem</a:t>
            </a:r>
            <a:r>
              <a:rPr lang="fr-FR">
                <a:effectLst/>
                <a:latin typeface="Times" pitchFamily="2" charset="0"/>
              </a:rPr>
              <a:t>, </a:t>
            </a:r>
            <a:r>
              <a:rPr lang="fr-FR" err="1">
                <a:effectLst/>
                <a:latin typeface="Times" pitchFamily="2" charset="0"/>
              </a:rPr>
              <a:t>velut</a:t>
            </a:r>
            <a:r>
              <a:rPr lang="fr-FR">
                <a:effectLst/>
                <a:latin typeface="Times" pitchFamily="2" charset="0"/>
              </a:rPr>
              <a:t> </a:t>
            </a:r>
            <a:r>
              <a:rPr lang="fr-FR" err="1">
                <a:effectLst/>
                <a:latin typeface="Times" pitchFamily="2" charset="0"/>
              </a:rPr>
              <a:t>Amphiarao</a:t>
            </a:r>
            <a:r>
              <a:rPr lang="fr-FR">
                <a:effectLst/>
                <a:latin typeface="Times" pitchFamily="2" charset="0"/>
              </a:rPr>
              <a:t> </a:t>
            </a:r>
            <a:r>
              <a:rPr lang="fr-FR" err="1">
                <a:effectLst/>
                <a:latin typeface="Times" pitchFamily="2" charset="0"/>
              </a:rPr>
              <a:t>referente</a:t>
            </a:r>
            <a:r>
              <a:rPr lang="fr-FR">
                <a:effectLst/>
                <a:latin typeface="Times" pitchFamily="2" charset="0"/>
              </a:rPr>
              <a:t> </a:t>
            </a:r>
            <a:r>
              <a:rPr lang="fr-FR" err="1">
                <a:effectLst/>
                <a:latin typeface="Times" pitchFamily="2" charset="0"/>
              </a:rPr>
              <a:t>aut</a:t>
            </a:r>
            <a:r>
              <a:rPr lang="fr-FR">
                <a:effectLst/>
                <a:latin typeface="Times" pitchFamily="2" charset="0"/>
              </a:rPr>
              <a:t> Marcio, </a:t>
            </a:r>
            <a:r>
              <a:rPr lang="fr-FR" err="1">
                <a:effectLst/>
                <a:latin typeface="Times" pitchFamily="2" charset="0"/>
              </a:rPr>
              <a:t>quondam</a:t>
            </a:r>
            <a:r>
              <a:rPr lang="fr-FR">
                <a:effectLst/>
                <a:latin typeface="Times" pitchFamily="2" charset="0"/>
              </a:rPr>
              <a:t> </a:t>
            </a:r>
            <a:r>
              <a:rPr lang="fr-FR" err="1">
                <a:effectLst/>
                <a:latin typeface="Times" pitchFamily="2" charset="0"/>
              </a:rPr>
              <a:t>vatibus</a:t>
            </a:r>
            <a:r>
              <a:rPr lang="fr-FR">
                <a:effectLst/>
                <a:latin typeface="Times" pitchFamily="2" charset="0"/>
              </a:rPr>
              <a:t> </a:t>
            </a:r>
            <a:r>
              <a:rPr lang="fr-FR" err="1">
                <a:effectLst/>
                <a:latin typeface="Times" pitchFamily="2" charset="0"/>
              </a:rPr>
              <a:t>inclitis</a:t>
            </a:r>
            <a:r>
              <a:rPr lang="fr-FR">
                <a:effectLst/>
                <a:latin typeface="Times" pitchFamily="2" charset="0"/>
              </a:rPr>
              <a:t>, </a:t>
            </a:r>
            <a:r>
              <a:rPr lang="fr-FR" err="1">
                <a:effectLst/>
                <a:latin typeface="Times" pitchFamily="2" charset="0"/>
              </a:rPr>
              <a:t>postridie</a:t>
            </a:r>
            <a:r>
              <a:rPr lang="fr-FR">
                <a:effectLst/>
                <a:latin typeface="Times" pitchFamily="2" charset="0"/>
              </a:rPr>
              <a:t> </a:t>
            </a:r>
            <a:r>
              <a:rPr lang="fr-FR" err="1">
                <a:effectLst/>
                <a:latin typeface="Times" pitchFamily="2" charset="0"/>
              </a:rPr>
              <a:t>disceret</a:t>
            </a:r>
            <a:r>
              <a:rPr lang="fr-FR">
                <a:effectLst/>
                <a:latin typeface="Times" pitchFamily="2" charset="0"/>
              </a:rPr>
              <a:t> imperator. </a:t>
            </a:r>
            <a:r>
              <a:rPr lang="fr-FR" err="1">
                <a:effectLst/>
                <a:latin typeface="Times" pitchFamily="2" charset="0"/>
              </a:rPr>
              <a:t>ideoque</a:t>
            </a:r>
            <a:r>
              <a:rPr lang="fr-FR">
                <a:effectLst/>
                <a:latin typeface="Times" pitchFamily="2" charset="0"/>
              </a:rPr>
              <a:t> </a:t>
            </a:r>
            <a:r>
              <a:rPr lang="fr-FR" err="1">
                <a:effectLst/>
                <a:latin typeface="Times" pitchFamily="2" charset="0"/>
              </a:rPr>
              <a:t>etiam</a:t>
            </a:r>
            <a:r>
              <a:rPr lang="fr-FR">
                <a:effectLst/>
                <a:latin typeface="Times" pitchFamily="2" charset="0"/>
              </a:rPr>
              <a:t> </a:t>
            </a:r>
            <a:r>
              <a:rPr lang="fr-FR" err="1">
                <a:effectLst/>
                <a:latin typeface="Times" pitchFamily="2" charset="0"/>
              </a:rPr>
              <a:t>parietes</a:t>
            </a:r>
            <a:r>
              <a:rPr lang="fr-FR">
                <a:effectLst/>
                <a:latin typeface="Times" pitchFamily="2" charset="0"/>
              </a:rPr>
              <a:t> </a:t>
            </a:r>
            <a:r>
              <a:rPr lang="fr-FR" err="1">
                <a:effectLst/>
                <a:latin typeface="Times" pitchFamily="2" charset="0"/>
              </a:rPr>
              <a:t>arcanorum</a:t>
            </a:r>
            <a:r>
              <a:rPr lang="fr-FR">
                <a:effectLst/>
                <a:latin typeface="Times" pitchFamily="2" charset="0"/>
              </a:rPr>
              <a:t> soli </a:t>
            </a:r>
            <a:r>
              <a:rPr lang="fr-FR" err="1">
                <a:effectLst/>
                <a:latin typeface="Times" pitchFamily="2" charset="0"/>
              </a:rPr>
              <a:t>conscii</a:t>
            </a:r>
            <a:r>
              <a:rPr lang="fr-FR">
                <a:effectLst/>
                <a:latin typeface="Times" pitchFamily="2" charset="0"/>
              </a:rPr>
              <a:t> </a:t>
            </a:r>
            <a:r>
              <a:rPr lang="fr-FR" err="1">
                <a:effectLst/>
                <a:latin typeface="Times" pitchFamily="2" charset="0"/>
              </a:rPr>
              <a:t>timebantur</a:t>
            </a:r>
            <a:r>
              <a:rPr lang="fr-FR">
                <a:effectLst/>
                <a:latin typeface="Times" pitchFamily="2" charset="0"/>
              </a:rPr>
              <a:t>.</a:t>
            </a:r>
          </a:p>
          <a:p>
            <a:endParaRPr lang="fr-FR">
              <a:effectLst/>
              <a:latin typeface="Times" pitchFamily="2" charset="0"/>
            </a:endParaRPr>
          </a:p>
          <a:p>
            <a:r>
              <a:rPr lang="fr-FR">
                <a:effectLst/>
                <a:latin typeface="Times" pitchFamily="2" charset="0"/>
              </a:rPr>
              <a:t>Nihil est </a:t>
            </a:r>
            <a:r>
              <a:rPr lang="fr-FR" err="1">
                <a:effectLst/>
                <a:latin typeface="Times" pitchFamily="2" charset="0"/>
              </a:rPr>
              <a:t>enim</a:t>
            </a:r>
            <a:r>
              <a:rPr lang="fr-FR">
                <a:effectLst/>
                <a:latin typeface="Times" pitchFamily="2" charset="0"/>
              </a:rPr>
              <a:t> </a:t>
            </a:r>
            <a:r>
              <a:rPr lang="fr-FR" err="1">
                <a:effectLst/>
                <a:latin typeface="Times" pitchFamily="2" charset="0"/>
              </a:rPr>
              <a:t>virtute</a:t>
            </a:r>
            <a:r>
              <a:rPr lang="fr-FR">
                <a:effectLst/>
                <a:latin typeface="Times" pitchFamily="2" charset="0"/>
              </a:rPr>
              <a:t> </a:t>
            </a:r>
            <a:r>
              <a:rPr lang="fr-FR" err="1">
                <a:effectLst/>
                <a:latin typeface="Times" pitchFamily="2" charset="0"/>
              </a:rPr>
              <a:t>amabilius</a:t>
            </a:r>
            <a:r>
              <a:rPr lang="fr-FR">
                <a:effectLst/>
                <a:latin typeface="Times" pitchFamily="2" charset="0"/>
              </a:rPr>
              <a:t>, nihil quod </a:t>
            </a:r>
            <a:r>
              <a:rPr lang="fr-FR" err="1">
                <a:effectLst/>
                <a:latin typeface="Times" pitchFamily="2" charset="0"/>
              </a:rPr>
              <a:t>magis</a:t>
            </a:r>
            <a:r>
              <a:rPr lang="fr-FR">
                <a:effectLst/>
                <a:latin typeface="Times" pitchFamily="2" charset="0"/>
              </a:rPr>
              <a:t> </a:t>
            </a:r>
            <a:r>
              <a:rPr lang="fr-FR" err="1">
                <a:effectLst/>
                <a:latin typeface="Times" pitchFamily="2" charset="0"/>
              </a:rPr>
              <a:t>adliciat</a:t>
            </a:r>
            <a:r>
              <a:rPr lang="fr-FR">
                <a:effectLst/>
                <a:latin typeface="Times" pitchFamily="2" charset="0"/>
              </a:rPr>
              <a:t> ad </a:t>
            </a:r>
            <a:r>
              <a:rPr lang="fr-FR" err="1">
                <a:effectLst/>
                <a:latin typeface="Times" pitchFamily="2" charset="0"/>
              </a:rPr>
              <a:t>diligendum</a:t>
            </a:r>
            <a:r>
              <a:rPr lang="fr-FR">
                <a:effectLst/>
                <a:latin typeface="Times" pitchFamily="2" charset="0"/>
              </a:rPr>
              <a:t>, </a:t>
            </a:r>
            <a:r>
              <a:rPr lang="fr-FR" err="1">
                <a:effectLst/>
                <a:latin typeface="Times" pitchFamily="2" charset="0"/>
              </a:rPr>
              <a:t>quippe</a:t>
            </a:r>
            <a:r>
              <a:rPr lang="fr-FR">
                <a:effectLst/>
                <a:latin typeface="Times" pitchFamily="2" charset="0"/>
              </a:rPr>
              <a:t> cum </a:t>
            </a:r>
            <a:r>
              <a:rPr lang="fr-FR" err="1">
                <a:effectLst/>
                <a:latin typeface="Times" pitchFamily="2" charset="0"/>
              </a:rPr>
              <a:t>propter</a:t>
            </a:r>
            <a:r>
              <a:rPr lang="fr-FR">
                <a:effectLst/>
                <a:latin typeface="Times" pitchFamily="2" charset="0"/>
              </a:rPr>
              <a:t> </a:t>
            </a:r>
            <a:r>
              <a:rPr lang="fr-FR" err="1">
                <a:effectLst/>
                <a:latin typeface="Times" pitchFamily="2" charset="0"/>
              </a:rPr>
              <a:t>virtutem</a:t>
            </a:r>
            <a:r>
              <a:rPr lang="fr-FR">
                <a:effectLst/>
                <a:latin typeface="Times" pitchFamily="2" charset="0"/>
              </a:rPr>
              <a:t> et </a:t>
            </a:r>
            <a:r>
              <a:rPr lang="fr-FR" err="1">
                <a:effectLst/>
                <a:latin typeface="Times" pitchFamily="2" charset="0"/>
              </a:rPr>
              <a:t>probitatem</a:t>
            </a:r>
            <a:r>
              <a:rPr lang="fr-FR">
                <a:effectLst/>
                <a:latin typeface="Times" pitchFamily="2" charset="0"/>
              </a:rPr>
              <a:t> </a:t>
            </a:r>
            <a:r>
              <a:rPr lang="fr-FR" err="1">
                <a:effectLst/>
                <a:latin typeface="Times" pitchFamily="2" charset="0"/>
              </a:rPr>
              <a:t>etiam</a:t>
            </a:r>
            <a:r>
              <a:rPr lang="fr-FR">
                <a:effectLst/>
                <a:latin typeface="Times" pitchFamily="2" charset="0"/>
              </a:rPr>
              <a:t> </a:t>
            </a:r>
            <a:r>
              <a:rPr lang="fr-FR" err="1">
                <a:effectLst/>
                <a:latin typeface="Times" pitchFamily="2" charset="0"/>
              </a:rPr>
              <a:t>eos</a:t>
            </a:r>
            <a:r>
              <a:rPr lang="fr-FR">
                <a:effectLst/>
                <a:latin typeface="Times" pitchFamily="2" charset="0"/>
              </a:rPr>
              <a:t>, </a:t>
            </a:r>
            <a:r>
              <a:rPr lang="fr-FR" err="1">
                <a:effectLst/>
                <a:latin typeface="Times" pitchFamily="2" charset="0"/>
              </a:rPr>
              <a:t>quos</a:t>
            </a:r>
            <a:r>
              <a:rPr lang="fr-FR">
                <a:effectLst/>
                <a:latin typeface="Times" pitchFamily="2" charset="0"/>
              </a:rPr>
              <a:t> </a:t>
            </a:r>
            <a:r>
              <a:rPr lang="fr-FR" err="1">
                <a:effectLst/>
                <a:latin typeface="Times" pitchFamily="2" charset="0"/>
              </a:rPr>
              <a:t>numquam</a:t>
            </a:r>
            <a:r>
              <a:rPr lang="fr-FR">
                <a:effectLst/>
                <a:latin typeface="Times" pitchFamily="2" charset="0"/>
              </a:rPr>
              <a:t> vidimus, </a:t>
            </a:r>
            <a:r>
              <a:rPr lang="fr-FR" err="1">
                <a:effectLst/>
                <a:latin typeface="Times" pitchFamily="2" charset="0"/>
              </a:rPr>
              <a:t>quodam</a:t>
            </a:r>
            <a:r>
              <a:rPr lang="fr-FR">
                <a:effectLst/>
                <a:latin typeface="Times" pitchFamily="2" charset="0"/>
              </a:rPr>
              <a:t> modo </a:t>
            </a:r>
            <a:r>
              <a:rPr lang="fr-FR" err="1">
                <a:effectLst/>
                <a:latin typeface="Times" pitchFamily="2" charset="0"/>
              </a:rPr>
              <a:t>diligamus</a:t>
            </a:r>
            <a:r>
              <a:rPr lang="fr-FR">
                <a:effectLst/>
                <a:latin typeface="Times" pitchFamily="2" charset="0"/>
              </a:rPr>
              <a:t>. </a:t>
            </a:r>
            <a:r>
              <a:rPr lang="fr-FR" err="1">
                <a:effectLst/>
                <a:latin typeface="Times" pitchFamily="2" charset="0"/>
              </a:rPr>
              <a:t>Quis</a:t>
            </a:r>
            <a:r>
              <a:rPr lang="fr-FR">
                <a:effectLst/>
                <a:latin typeface="Times" pitchFamily="2" charset="0"/>
              </a:rPr>
              <a:t> est qui C. </a:t>
            </a:r>
            <a:r>
              <a:rPr lang="fr-FR" err="1">
                <a:effectLst/>
                <a:latin typeface="Times" pitchFamily="2" charset="0"/>
              </a:rPr>
              <a:t>Fabrici</a:t>
            </a:r>
            <a:r>
              <a:rPr lang="fr-FR">
                <a:effectLst/>
                <a:latin typeface="Times" pitchFamily="2" charset="0"/>
              </a:rPr>
              <a:t>, M'. </a:t>
            </a:r>
            <a:r>
              <a:rPr lang="fr-FR" err="1">
                <a:effectLst/>
                <a:latin typeface="Times" pitchFamily="2" charset="0"/>
              </a:rPr>
              <a:t>Curi</a:t>
            </a:r>
            <a:r>
              <a:rPr lang="fr-FR">
                <a:effectLst/>
                <a:latin typeface="Times" pitchFamily="2" charset="0"/>
              </a:rPr>
              <a:t> non cum </a:t>
            </a:r>
            <a:r>
              <a:rPr lang="fr-FR" err="1">
                <a:effectLst/>
                <a:latin typeface="Times" pitchFamily="2" charset="0"/>
              </a:rPr>
              <a:t>caritate</a:t>
            </a:r>
            <a:r>
              <a:rPr lang="fr-FR">
                <a:effectLst/>
                <a:latin typeface="Times" pitchFamily="2" charset="0"/>
              </a:rPr>
              <a:t> </a:t>
            </a:r>
            <a:r>
              <a:rPr lang="fr-FR" err="1">
                <a:effectLst/>
                <a:latin typeface="Times" pitchFamily="2" charset="0"/>
              </a:rPr>
              <a:t>aliqua</a:t>
            </a:r>
            <a:r>
              <a:rPr lang="fr-FR">
                <a:effectLst/>
                <a:latin typeface="Times" pitchFamily="2" charset="0"/>
              </a:rPr>
              <a:t> </a:t>
            </a:r>
            <a:r>
              <a:rPr lang="fr-FR" err="1">
                <a:effectLst/>
                <a:latin typeface="Times" pitchFamily="2" charset="0"/>
              </a:rPr>
              <a:t>benevola</a:t>
            </a:r>
            <a:r>
              <a:rPr lang="fr-FR">
                <a:effectLst/>
                <a:latin typeface="Times" pitchFamily="2" charset="0"/>
              </a:rPr>
              <a:t> memoriam </a:t>
            </a:r>
            <a:r>
              <a:rPr lang="fr-FR" err="1">
                <a:effectLst/>
                <a:latin typeface="Times" pitchFamily="2" charset="0"/>
              </a:rPr>
              <a:t>usurpet</a:t>
            </a:r>
            <a:r>
              <a:rPr lang="fr-FR">
                <a:effectLst/>
                <a:latin typeface="Times" pitchFamily="2" charset="0"/>
              </a:rPr>
              <a:t>, </a:t>
            </a:r>
            <a:r>
              <a:rPr lang="fr-FR" err="1">
                <a:effectLst/>
                <a:latin typeface="Times" pitchFamily="2" charset="0"/>
              </a:rPr>
              <a:t>quos</a:t>
            </a:r>
            <a:r>
              <a:rPr lang="fr-FR">
                <a:effectLst/>
                <a:latin typeface="Times" pitchFamily="2" charset="0"/>
              </a:rPr>
              <a:t> </a:t>
            </a:r>
            <a:r>
              <a:rPr lang="fr-FR" err="1">
                <a:effectLst/>
                <a:latin typeface="Times" pitchFamily="2" charset="0"/>
              </a:rPr>
              <a:t>numquam</a:t>
            </a:r>
            <a:r>
              <a:rPr lang="fr-FR">
                <a:effectLst/>
                <a:latin typeface="Times" pitchFamily="2" charset="0"/>
              </a:rPr>
              <a:t> </a:t>
            </a:r>
            <a:r>
              <a:rPr lang="fr-FR" err="1">
                <a:effectLst/>
                <a:latin typeface="Times" pitchFamily="2" charset="0"/>
              </a:rPr>
              <a:t>viderit</a:t>
            </a:r>
            <a:r>
              <a:rPr lang="fr-FR">
                <a:effectLst/>
                <a:latin typeface="Times" pitchFamily="2" charset="0"/>
              </a:rPr>
              <a:t>? </a:t>
            </a:r>
            <a:r>
              <a:rPr lang="fr-FR" err="1">
                <a:effectLst/>
                <a:latin typeface="Times" pitchFamily="2" charset="0"/>
              </a:rPr>
              <a:t>quis</a:t>
            </a:r>
            <a:r>
              <a:rPr lang="fr-FR">
                <a:effectLst/>
                <a:latin typeface="Times" pitchFamily="2" charset="0"/>
              </a:rPr>
              <a:t> </a:t>
            </a:r>
            <a:r>
              <a:rPr lang="fr-FR" err="1">
                <a:effectLst/>
                <a:latin typeface="Times" pitchFamily="2" charset="0"/>
              </a:rPr>
              <a:t>autem</a:t>
            </a:r>
            <a:r>
              <a:rPr lang="fr-FR">
                <a:effectLst/>
                <a:latin typeface="Times" pitchFamily="2" charset="0"/>
              </a:rPr>
              <a:t> est, qui </a:t>
            </a:r>
            <a:r>
              <a:rPr lang="fr-FR" err="1">
                <a:effectLst/>
                <a:latin typeface="Times" pitchFamily="2" charset="0"/>
              </a:rPr>
              <a:t>Tarquinium</a:t>
            </a:r>
            <a:r>
              <a:rPr lang="fr-FR">
                <a:effectLst/>
                <a:latin typeface="Times" pitchFamily="2" charset="0"/>
              </a:rPr>
              <a:t> </a:t>
            </a:r>
            <a:r>
              <a:rPr lang="fr-FR" err="1">
                <a:effectLst/>
                <a:latin typeface="Times" pitchFamily="2" charset="0"/>
              </a:rPr>
              <a:t>Superbum</a:t>
            </a:r>
            <a:r>
              <a:rPr lang="fr-FR">
                <a:effectLst/>
                <a:latin typeface="Times" pitchFamily="2" charset="0"/>
              </a:rPr>
              <a:t>, qui </a:t>
            </a:r>
            <a:r>
              <a:rPr lang="fr-FR" err="1">
                <a:effectLst/>
                <a:latin typeface="Times" pitchFamily="2" charset="0"/>
              </a:rPr>
              <a:t>Sp</a:t>
            </a:r>
            <a:r>
              <a:rPr lang="fr-FR">
                <a:effectLst/>
                <a:latin typeface="Times" pitchFamily="2" charset="0"/>
              </a:rPr>
              <a:t>. </a:t>
            </a:r>
            <a:r>
              <a:rPr lang="fr-FR" err="1">
                <a:effectLst/>
                <a:latin typeface="Times" pitchFamily="2" charset="0"/>
              </a:rPr>
              <a:t>Cassium</a:t>
            </a:r>
            <a:r>
              <a:rPr lang="fr-FR">
                <a:effectLst/>
                <a:latin typeface="Times" pitchFamily="2" charset="0"/>
              </a:rPr>
              <a:t>, </a:t>
            </a:r>
            <a:r>
              <a:rPr lang="fr-FR" err="1">
                <a:effectLst/>
                <a:latin typeface="Times" pitchFamily="2" charset="0"/>
              </a:rPr>
              <a:t>Sp</a:t>
            </a:r>
            <a:r>
              <a:rPr lang="fr-FR">
                <a:effectLst/>
                <a:latin typeface="Times" pitchFamily="2" charset="0"/>
              </a:rPr>
              <a:t>. </a:t>
            </a:r>
            <a:r>
              <a:rPr lang="fr-FR" err="1">
                <a:effectLst/>
                <a:latin typeface="Times" pitchFamily="2" charset="0"/>
              </a:rPr>
              <a:t>Maelium</a:t>
            </a:r>
            <a:r>
              <a:rPr lang="fr-FR">
                <a:effectLst/>
                <a:latin typeface="Times" pitchFamily="2" charset="0"/>
              </a:rPr>
              <a:t> non </a:t>
            </a:r>
            <a:r>
              <a:rPr lang="fr-FR" err="1">
                <a:effectLst/>
                <a:latin typeface="Times" pitchFamily="2" charset="0"/>
              </a:rPr>
              <a:t>oderit</a:t>
            </a:r>
            <a:r>
              <a:rPr lang="fr-FR">
                <a:effectLst/>
                <a:latin typeface="Times" pitchFamily="2" charset="0"/>
              </a:rPr>
              <a:t>?</a:t>
            </a:r>
          </a:p>
          <a:p>
            <a:endParaRPr lang="fr-FR">
              <a:effectLst/>
              <a:latin typeface="Times" pitchFamily="2" charset="0"/>
            </a:endParaRPr>
          </a:p>
          <a:p>
            <a:r>
              <a:rPr lang="fr-FR">
                <a:effectLst/>
                <a:latin typeface="Times" pitchFamily="2" charset="0"/>
              </a:rPr>
              <a:t>Sed si </a:t>
            </a:r>
            <a:r>
              <a:rPr lang="fr-FR" err="1">
                <a:effectLst/>
                <a:latin typeface="Times" pitchFamily="2" charset="0"/>
              </a:rPr>
              <a:t>ille</a:t>
            </a:r>
            <a:r>
              <a:rPr lang="fr-FR">
                <a:effectLst/>
                <a:latin typeface="Times" pitchFamily="2" charset="0"/>
              </a:rPr>
              <a:t> </a:t>
            </a:r>
            <a:r>
              <a:rPr lang="fr-FR" err="1">
                <a:effectLst/>
                <a:latin typeface="Times" pitchFamily="2" charset="0"/>
              </a:rPr>
              <a:t>hac</a:t>
            </a:r>
            <a:r>
              <a:rPr lang="fr-FR">
                <a:effectLst/>
                <a:latin typeface="Times" pitchFamily="2" charset="0"/>
              </a:rPr>
              <a:t> </a:t>
            </a:r>
            <a:r>
              <a:rPr lang="fr-FR" err="1">
                <a:effectLst/>
                <a:latin typeface="Times" pitchFamily="2" charset="0"/>
              </a:rPr>
              <a:t>tam</a:t>
            </a:r>
            <a:r>
              <a:rPr lang="fr-FR">
                <a:effectLst/>
                <a:latin typeface="Times" pitchFamily="2" charset="0"/>
              </a:rPr>
              <a:t> </a:t>
            </a:r>
            <a:r>
              <a:rPr lang="fr-FR" err="1">
                <a:effectLst/>
                <a:latin typeface="Times" pitchFamily="2" charset="0"/>
              </a:rPr>
              <a:t>eximia</a:t>
            </a:r>
            <a:r>
              <a:rPr lang="fr-FR">
                <a:effectLst/>
                <a:latin typeface="Times" pitchFamily="2" charset="0"/>
              </a:rPr>
              <a:t> </a:t>
            </a:r>
            <a:r>
              <a:rPr lang="fr-FR" err="1">
                <a:effectLst/>
                <a:latin typeface="Times" pitchFamily="2" charset="0"/>
              </a:rPr>
              <a:t>fortuna</a:t>
            </a:r>
            <a:r>
              <a:rPr lang="fr-FR">
                <a:effectLst/>
                <a:latin typeface="Times" pitchFamily="2" charset="0"/>
              </a:rPr>
              <a:t> </a:t>
            </a:r>
            <a:r>
              <a:rPr lang="fr-FR" err="1">
                <a:effectLst/>
                <a:latin typeface="Times" pitchFamily="2" charset="0"/>
              </a:rPr>
              <a:t>propter</a:t>
            </a:r>
            <a:r>
              <a:rPr lang="fr-FR">
                <a:effectLst/>
                <a:latin typeface="Times" pitchFamily="2" charset="0"/>
              </a:rPr>
              <a:t> </a:t>
            </a:r>
            <a:r>
              <a:rPr lang="fr-FR" err="1">
                <a:effectLst/>
                <a:latin typeface="Times" pitchFamily="2" charset="0"/>
              </a:rPr>
              <a:t>utilitatem</a:t>
            </a:r>
            <a:r>
              <a:rPr lang="fr-FR">
                <a:effectLst/>
                <a:latin typeface="Times" pitchFamily="2" charset="0"/>
              </a:rPr>
              <a:t> </a:t>
            </a:r>
            <a:r>
              <a:rPr lang="fr-FR" err="1">
                <a:effectLst/>
                <a:latin typeface="Times" pitchFamily="2" charset="0"/>
              </a:rPr>
              <a:t>rei</a:t>
            </a:r>
            <a:r>
              <a:rPr lang="fr-FR">
                <a:effectLst/>
                <a:latin typeface="Times" pitchFamily="2" charset="0"/>
              </a:rPr>
              <a:t> </a:t>
            </a:r>
            <a:r>
              <a:rPr lang="fr-FR" err="1">
                <a:effectLst/>
                <a:latin typeface="Times" pitchFamily="2" charset="0"/>
              </a:rPr>
              <a:t>publicae</a:t>
            </a:r>
            <a:r>
              <a:rPr lang="fr-FR">
                <a:effectLst/>
                <a:latin typeface="Times" pitchFamily="2" charset="0"/>
              </a:rPr>
              <a:t> </a:t>
            </a:r>
            <a:r>
              <a:rPr lang="fr-FR" err="1">
                <a:effectLst/>
                <a:latin typeface="Times" pitchFamily="2" charset="0"/>
              </a:rPr>
              <a:t>frui</a:t>
            </a:r>
            <a:r>
              <a:rPr lang="fr-FR">
                <a:effectLst/>
                <a:latin typeface="Times" pitchFamily="2" charset="0"/>
              </a:rPr>
              <a:t> non </a:t>
            </a:r>
            <a:r>
              <a:rPr lang="fr-FR" err="1">
                <a:effectLst/>
                <a:latin typeface="Times" pitchFamily="2" charset="0"/>
              </a:rPr>
              <a:t>properat</a:t>
            </a:r>
            <a:r>
              <a:rPr lang="fr-FR">
                <a:effectLst/>
                <a:latin typeface="Times" pitchFamily="2" charset="0"/>
              </a:rPr>
              <a:t>, ut </a:t>
            </a:r>
            <a:r>
              <a:rPr lang="fr-FR" err="1">
                <a:effectLst/>
                <a:latin typeface="Times" pitchFamily="2" charset="0"/>
              </a:rPr>
              <a:t>omnia</a:t>
            </a:r>
            <a:r>
              <a:rPr lang="fr-FR">
                <a:effectLst/>
                <a:latin typeface="Times" pitchFamily="2" charset="0"/>
              </a:rPr>
              <a:t> </a:t>
            </a:r>
            <a:r>
              <a:rPr lang="fr-FR" err="1">
                <a:effectLst/>
                <a:latin typeface="Times" pitchFamily="2" charset="0"/>
              </a:rPr>
              <a:t>illa</a:t>
            </a:r>
            <a:r>
              <a:rPr lang="fr-FR">
                <a:effectLst/>
                <a:latin typeface="Times" pitchFamily="2" charset="0"/>
              </a:rPr>
              <a:t> </a:t>
            </a:r>
            <a:r>
              <a:rPr lang="fr-FR" err="1">
                <a:effectLst/>
                <a:latin typeface="Times" pitchFamily="2" charset="0"/>
              </a:rPr>
              <a:t>conficiat</a:t>
            </a:r>
            <a:r>
              <a:rPr lang="fr-FR">
                <a:effectLst/>
                <a:latin typeface="Times" pitchFamily="2" charset="0"/>
              </a:rPr>
              <a:t>, quid ego, </a:t>
            </a:r>
            <a:r>
              <a:rPr lang="fr-FR" err="1">
                <a:effectLst/>
                <a:latin typeface="Times" pitchFamily="2" charset="0"/>
              </a:rPr>
              <a:t>senator</a:t>
            </a:r>
            <a:r>
              <a:rPr lang="fr-FR">
                <a:effectLst/>
                <a:latin typeface="Times" pitchFamily="2" charset="0"/>
              </a:rPr>
              <a:t>, </a:t>
            </a:r>
            <a:r>
              <a:rPr lang="fr-FR" err="1">
                <a:effectLst/>
                <a:latin typeface="Times" pitchFamily="2" charset="0"/>
              </a:rPr>
              <a:t>facere</a:t>
            </a:r>
            <a:r>
              <a:rPr lang="fr-FR">
                <a:effectLst/>
                <a:latin typeface="Times" pitchFamily="2" charset="0"/>
              </a:rPr>
              <a:t> </a:t>
            </a:r>
            <a:r>
              <a:rPr lang="fr-FR" err="1">
                <a:effectLst/>
                <a:latin typeface="Times" pitchFamily="2" charset="0"/>
              </a:rPr>
              <a:t>debeo</a:t>
            </a:r>
            <a:r>
              <a:rPr lang="fr-FR">
                <a:effectLst/>
                <a:latin typeface="Times" pitchFamily="2" charset="0"/>
              </a:rPr>
              <a:t>, quem, </a:t>
            </a:r>
            <a:r>
              <a:rPr lang="fr-FR" err="1">
                <a:effectLst/>
                <a:latin typeface="Times" pitchFamily="2" charset="0"/>
              </a:rPr>
              <a:t>etiamsi</a:t>
            </a:r>
            <a:r>
              <a:rPr lang="fr-FR">
                <a:effectLst/>
                <a:latin typeface="Times" pitchFamily="2" charset="0"/>
              </a:rPr>
              <a:t> </a:t>
            </a:r>
            <a:r>
              <a:rPr lang="fr-FR" err="1">
                <a:effectLst/>
                <a:latin typeface="Times" pitchFamily="2" charset="0"/>
              </a:rPr>
              <a:t>ille</a:t>
            </a:r>
            <a:r>
              <a:rPr lang="fr-FR">
                <a:effectLst/>
                <a:latin typeface="Times" pitchFamily="2" charset="0"/>
              </a:rPr>
              <a:t> </a:t>
            </a:r>
            <a:r>
              <a:rPr lang="fr-FR" err="1">
                <a:effectLst/>
                <a:latin typeface="Times" pitchFamily="2" charset="0"/>
              </a:rPr>
              <a:t>aliud</a:t>
            </a:r>
            <a:r>
              <a:rPr lang="fr-FR">
                <a:effectLst/>
                <a:latin typeface="Times" pitchFamily="2" charset="0"/>
              </a:rPr>
              <a:t> </a:t>
            </a:r>
            <a:r>
              <a:rPr lang="fr-FR" err="1">
                <a:effectLst/>
                <a:latin typeface="Times" pitchFamily="2" charset="0"/>
              </a:rPr>
              <a:t>vellet</a:t>
            </a:r>
            <a:r>
              <a:rPr lang="fr-FR">
                <a:effectLst/>
                <a:latin typeface="Times" pitchFamily="2" charset="0"/>
              </a:rPr>
              <a:t>, </a:t>
            </a:r>
            <a:r>
              <a:rPr lang="fr-FR" err="1">
                <a:effectLst/>
                <a:latin typeface="Times" pitchFamily="2" charset="0"/>
              </a:rPr>
              <a:t>rei</a:t>
            </a:r>
            <a:r>
              <a:rPr lang="fr-FR">
                <a:effectLst/>
                <a:latin typeface="Times" pitchFamily="2" charset="0"/>
              </a:rPr>
              <a:t> </a:t>
            </a:r>
            <a:r>
              <a:rPr lang="fr-FR" err="1">
                <a:effectLst/>
                <a:latin typeface="Times" pitchFamily="2" charset="0"/>
              </a:rPr>
              <a:t>publicae</a:t>
            </a:r>
            <a:r>
              <a:rPr lang="fr-FR">
                <a:effectLst/>
                <a:latin typeface="Times" pitchFamily="2" charset="0"/>
              </a:rPr>
              <a:t> </a:t>
            </a:r>
            <a:r>
              <a:rPr lang="fr-FR" err="1">
                <a:effectLst/>
                <a:latin typeface="Times" pitchFamily="2" charset="0"/>
              </a:rPr>
              <a:t>consulere</a:t>
            </a:r>
            <a:r>
              <a:rPr lang="fr-FR">
                <a:effectLst/>
                <a:latin typeface="Times" pitchFamily="2" charset="0"/>
              </a:rPr>
              <a:t> </a:t>
            </a:r>
            <a:r>
              <a:rPr lang="fr-FR" err="1">
                <a:effectLst/>
                <a:latin typeface="Times" pitchFamily="2" charset="0"/>
              </a:rPr>
              <a:t>oporteret</a:t>
            </a:r>
            <a:r>
              <a:rPr lang="fr-FR">
                <a:effectLst/>
                <a:latin typeface="Times" pitchFamily="2" charset="0"/>
              </a:rPr>
              <a:t>?</a:t>
            </a:r>
          </a:p>
        </p:txBody>
      </p:sp>
      <p:cxnSp>
        <p:nvCxnSpPr>
          <p:cNvPr id="10" name="Connecteur droit 9">
            <a:extLst>
              <a:ext uri="{FF2B5EF4-FFF2-40B4-BE49-F238E27FC236}">
                <a16:creationId xmlns:a16="http://schemas.microsoft.com/office/drawing/2014/main" id="{8BF2B802-0A81-644C-991C-34CD6A7EA32A}"/>
              </a:ext>
            </a:extLst>
          </p:cNvPr>
          <p:cNvCxnSpPr/>
          <p:nvPr userDrawn="1"/>
        </p:nvCxnSpPr>
        <p:spPr>
          <a:xfrm>
            <a:off x="839787" y="1873442"/>
            <a:ext cx="4537756"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7" name="Image 6">
            <a:extLst>
              <a:ext uri="{FF2B5EF4-FFF2-40B4-BE49-F238E27FC236}">
                <a16:creationId xmlns:a16="http://schemas.microsoft.com/office/drawing/2014/main" id="{6DA37A3B-46ED-DA46-958D-6C947FA58B25}"/>
              </a:ext>
            </a:extLst>
          </p:cNvPr>
          <p:cNvPicPr>
            <a:picLocks noChangeAspect="1"/>
          </p:cNvPicPr>
          <p:nvPr userDrawn="1"/>
        </p:nvPicPr>
        <p:blipFill>
          <a:blip r:embed="rId2"/>
          <a:stretch>
            <a:fillRect/>
          </a:stretch>
        </p:blipFill>
        <p:spPr>
          <a:xfrm>
            <a:off x="10782096" y="634736"/>
            <a:ext cx="671396" cy="1218203"/>
          </a:xfrm>
          <a:prstGeom prst="rect">
            <a:avLst/>
          </a:prstGeom>
        </p:spPr>
      </p:pic>
      <p:pic>
        <p:nvPicPr>
          <p:cNvPr id="12" name="Image 11">
            <a:extLst>
              <a:ext uri="{FF2B5EF4-FFF2-40B4-BE49-F238E27FC236}">
                <a16:creationId xmlns:a16="http://schemas.microsoft.com/office/drawing/2014/main" id="{36BD37A7-1746-7E43-A640-34F8EE5A7816}"/>
              </a:ext>
            </a:extLst>
          </p:cNvPr>
          <p:cNvPicPr>
            <a:picLocks noChangeAspect="1"/>
          </p:cNvPicPr>
          <p:nvPr userDrawn="1"/>
        </p:nvPicPr>
        <p:blipFill>
          <a:blip r:embed="rId2"/>
          <a:stretch>
            <a:fillRect/>
          </a:stretch>
        </p:blipFill>
        <p:spPr>
          <a:xfrm rot="16200000">
            <a:off x="10213548" y="590020"/>
            <a:ext cx="370030" cy="671395"/>
          </a:xfrm>
          <a:prstGeom prst="rect">
            <a:avLst/>
          </a:prstGeom>
        </p:spPr>
      </p:pic>
      <p:sp>
        <p:nvSpPr>
          <p:cNvPr id="15" name="Espace réservé du contenu 14">
            <a:extLst>
              <a:ext uri="{FF2B5EF4-FFF2-40B4-BE49-F238E27FC236}">
                <a16:creationId xmlns:a16="http://schemas.microsoft.com/office/drawing/2014/main" id="{193096DF-576A-7E42-8AF8-A96DE8B5541A}"/>
              </a:ext>
            </a:extLst>
          </p:cNvPr>
          <p:cNvSpPr>
            <a:spLocks noGrp="1"/>
          </p:cNvSpPr>
          <p:nvPr>
            <p:ph sz="quarter" idx="11" hasCustomPrompt="1"/>
          </p:nvPr>
        </p:nvSpPr>
        <p:spPr>
          <a:xfrm>
            <a:off x="839787" y="1343866"/>
            <a:ext cx="3932237" cy="740230"/>
          </a:xfrm>
          <a:prstGeom prst="rect">
            <a:avLst/>
          </a:prstGeom>
        </p:spPr>
        <p:txBody>
          <a:bodyPr/>
          <a:lstStyle>
            <a:lvl1pPr marL="0" indent="0">
              <a:buNone/>
              <a:defRPr sz="3200" b="0" i="0">
                <a:solidFill>
                  <a:schemeClr val="accent6"/>
                </a:solidFill>
                <a:latin typeface="+mj-lt"/>
              </a:defRPr>
            </a:lvl1pPr>
          </a:lstStyle>
          <a:p>
            <a:pPr lvl="0"/>
            <a:r>
              <a:rPr lang="fr-FR"/>
              <a:t>Sous-titre</a:t>
            </a:r>
          </a:p>
        </p:txBody>
      </p:sp>
      <p:pic>
        <p:nvPicPr>
          <p:cNvPr id="9" name="Image 8">
            <a:extLst>
              <a:ext uri="{FF2B5EF4-FFF2-40B4-BE49-F238E27FC236}">
                <a16:creationId xmlns:a16="http://schemas.microsoft.com/office/drawing/2014/main" id="{0BE38EDD-399A-084D-8F50-1CBC6B682536}"/>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2" y="5737529"/>
            <a:ext cx="908237" cy="971939"/>
          </a:xfrm>
          <a:prstGeom prst="rect">
            <a:avLst/>
          </a:prstGeom>
        </p:spPr>
      </p:pic>
    </p:spTree>
    <p:extLst>
      <p:ext uri="{BB962C8B-B14F-4D97-AF65-F5344CB8AC3E}">
        <p14:creationId xmlns:p14="http://schemas.microsoft.com/office/powerpoint/2010/main" val="10544924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Page contenu 2bis">
    <p:spTree>
      <p:nvGrpSpPr>
        <p:cNvPr id="1" name=""/>
        <p:cNvGrpSpPr/>
        <p:nvPr/>
      </p:nvGrpSpPr>
      <p:grpSpPr>
        <a:xfrm>
          <a:off x="0" y="0"/>
          <a:ext cx="0" cy="0"/>
          <a:chOff x="0" y="0"/>
          <a:chExt cx="0" cy="0"/>
        </a:xfrm>
      </p:grpSpPr>
      <p:sp>
        <p:nvSpPr>
          <p:cNvPr id="14" name="Espace réservé du texte 13">
            <a:extLst>
              <a:ext uri="{FF2B5EF4-FFF2-40B4-BE49-F238E27FC236}">
                <a16:creationId xmlns:a16="http://schemas.microsoft.com/office/drawing/2014/main" id="{F9B18C37-71A5-3F40-ABA0-8AF7CB028CE4}"/>
              </a:ext>
            </a:extLst>
          </p:cNvPr>
          <p:cNvSpPr>
            <a:spLocks noGrp="1"/>
          </p:cNvSpPr>
          <p:nvPr>
            <p:ph type="body" sz="quarter" idx="10"/>
          </p:nvPr>
        </p:nvSpPr>
        <p:spPr>
          <a:xfrm>
            <a:off x="8043181" y="2318543"/>
            <a:ext cx="3416400" cy="2220913"/>
          </a:xfrm>
          <a:prstGeom prst="rect">
            <a:avLst/>
          </a:prstGeom>
          <a:solidFill>
            <a:srgbClr val="E4E2D9"/>
          </a:solidFill>
          <a:ln>
            <a:noFill/>
          </a:ln>
        </p:spPr>
        <p:txBody>
          <a:bodyPr lIns="144000" tIns="360000" rIns="144000" bIns="144000"/>
          <a:lstStyle>
            <a:lvl1pPr marL="0" indent="0">
              <a:buNone/>
              <a:defRPr sz="1600" b="1" i="0">
                <a:solidFill>
                  <a:schemeClr val="accent6"/>
                </a:solidFill>
                <a:latin typeface="Times" pitchFamily="2" charset="0"/>
              </a:defRPr>
            </a:lvl1pPr>
          </a:lstStyle>
          <a:p>
            <a:pPr lvl="0"/>
            <a:r>
              <a:rPr lang="fr-FR"/>
              <a:t>Cliquez pour modifier les styles du texte du masque</a:t>
            </a:r>
          </a:p>
        </p:txBody>
      </p:sp>
      <p:sp>
        <p:nvSpPr>
          <p:cNvPr id="4" name="Espace réservé du texte 3">
            <a:extLst>
              <a:ext uri="{FF2B5EF4-FFF2-40B4-BE49-F238E27FC236}">
                <a16:creationId xmlns:a16="http://schemas.microsoft.com/office/drawing/2014/main" id="{D1EAF6FD-D631-F047-8727-6B368A69E629}"/>
              </a:ext>
            </a:extLst>
          </p:cNvPr>
          <p:cNvSpPr>
            <a:spLocks noGrp="1"/>
          </p:cNvSpPr>
          <p:nvPr>
            <p:ph type="body" sz="half" idx="2" hasCustomPrompt="1"/>
          </p:nvPr>
        </p:nvSpPr>
        <p:spPr>
          <a:xfrm>
            <a:off x="839787" y="2057400"/>
            <a:ext cx="6366556" cy="4343400"/>
          </a:xfrm>
          <a:prstGeom prst="rect">
            <a:avLst/>
          </a:prstGeom>
        </p:spPr>
        <p:txBody>
          <a:bodyPr/>
          <a:lstStyle>
            <a:lvl1pPr marL="0" indent="0">
              <a:buNone/>
              <a:defRPr sz="1600" b="0">
                <a:latin typeface="Times"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effectLst/>
                <a:latin typeface="Times" pitchFamily="2" charset="0"/>
              </a:rPr>
              <a:t>Et </a:t>
            </a:r>
            <a:r>
              <a:rPr lang="fr-FR" err="1">
                <a:effectLst/>
                <a:latin typeface="Times" pitchFamily="2" charset="0"/>
              </a:rPr>
              <a:t>interdum</a:t>
            </a:r>
            <a:r>
              <a:rPr lang="fr-FR">
                <a:effectLst/>
                <a:latin typeface="Times" pitchFamily="2" charset="0"/>
              </a:rPr>
              <a:t> </a:t>
            </a:r>
            <a:r>
              <a:rPr lang="fr-FR" err="1">
                <a:effectLst/>
                <a:latin typeface="Times" pitchFamily="2" charset="0"/>
              </a:rPr>
              <a:t>acciderat</a:t>
            </a:r>
            <a:r>
              <a:rPr lang="fr-FR">
                <a:effectLst/>
                <a:latin typeface="Times" pitchFamily="2" charset="0"/>
              </a:rPr>
              <a:t>, ut </a:t>
            </a:r>
            <a:r>
              <a:rPr lang="fr-FR" err="1">
                <a:effectLst/>
                <a:latin typeface="Times" pitchFamily="2" charset="0"/>
              </a:rPr>
              <a:t>siquid</a:t>
            </a:r>
            <a:r>
              <a:rPr lang="fr-FR">
                <a:effectLst/>
                <a:latin typeface="Times" pitchFamily="2" charset="0"/>
              </a:rPr>
              <a:t> in </a:t>
            </a:r>
            <a:r>
              <a:rPr lang="fr-FR" err="1">
                <a:effectLst/>
                <a:latin typeface="Times" pitchFamily="2" charset="0"/>
              </a:rPr>
              <a:t>penetrali</a:t>
            </a:r>
            <a:r>
              <a:rPr lang="fr-FR">
                <a:effectLst/>
                <a:latin typeface="Times" pitchFamily="2" charset="0"/>
              </a:rPr>
              <a:t> </a:t>
            </a:r>
            <a:r>
              <a:rPr lang="fr-FR" err="1">
                <a:effectLst/>
                <a:latin typeface="Times" pitchFamily="2" charset="0"/>
              </a:rPr>
              <a:t>secreto</a:t>
            </a:r>
            <a:r>
              <a:rPr lang="fr-FR">
                <a:effectLst/>
                <a:latin typeface="Times" pitchFamily="2" charset="0"/>
              </a:rPr>
              <a:t> </a:t>
            </a:r>
            <a:r>
              <a:rPr lang="fr-FR" err="1">
                <a:effectLst/>
                <a:latin typeface="Times" pitchFamily="2" charset="0"/>
              </a:rPr>
              <a:t>nullo</a:t>
            </a:r>
            <a:r>
              <a:rPr lang="fr-FR">
                <a:effectLst/>
                <a:latin typeface="Times" pitchFamily="2" charset="0"/>
              </a:rPr>
              <a:t> </a:t>
            </a:r>
            <a:r>
              <a:rPr lang="fr-FR" err="1">
                <a:effectLst/>
                <a:latin typeface="Times" pitchFamily="2" charset="0"/>
              </a:rPr>
              <a:t>citerioris</a:t>
            </a:r>
            <a:r>
              <a:rPr lang="fr-FR">
                <a:effectLst/>
                <a:latin typeface="Times" pitchFamily="2" charset="0"/>
              </a:rPr>
              <a:t> vitae </a:t>
            </a:r>
            <a:r>
              <a:rPr lang="fr-FR" err="1">
                <a:effectLst/>
                <a:latin typeface="Times" pitchFamily="2" charset="0"/>
              </a:rPr>
              <a:t>ministro</a:t>
            </a:r>
            <a:r>
              <a:rPr lang="fr-FR">
                <a:effectLst/>
                <a:latin typeface="Times" pitchFamily="2" charset="0"/>
              </a:rPr>
              <a:t> </a:t>
            </a:r>
            <a:r>
              <a:rPr lang="fr-FR" err="1">
                <a:effectLst/>
                <a:latin typeface="Times" pitchFamily="2" charset="0"/>
              </a:rPr>
              <a:t>praesente</a:t>
            </a:r>
            <a:r>
              <a:rPr lang="fr-FR">
                <a:effectLst/>
                <a:latin typeface="Times" pitchFamily="2" charset="0"/>
              </a:rPr>
              <a:t> paterfamilias </a:t>
            </a:r>
            <a:r>
              <a:rPr lang="fr-FR" err="1">
                <a:effectLst/>
                <a:latin typeface="Times" pitchFamily="2" charset="0"/>
              </a:rPr>
              <a:t>uxori</a:t>
            </a:r>
            <a:r>
              <a:rPr lang="fr-FR">
                <a:effectLst/>
                <a:latin typeface="Times" pitchFamily="2" charset="0"/>
              </a:rPr>
              <a:t> </a:t>
            </a:r>
            <a:r>
              <a:rPr lang="fr-FR" err="1">
                <a:effectLst/>
                <a:latin typeface="Times" pitchFamily="2" charset="0"/>
              </a:rPr>
              <a:t>susurrasset</a:t>
            </a:r>
            <a:r>
              <a:rPr lang="fr-FR">
                <a:effectLst/>
                <a:latin typeface="Times" pitchFamily="2" charset="0"/>
              </a:rPr>
              <a:t> in </a:t>
            </a:r>
            <a:r>
              <a:rPr lang="fr-FR" err="1">
                <a:effectLst/>
                <a:latin typeface="Times" pitchFamily="2" charset="0"/>
              </a:rPr>
              <a:t>aurem</a:t>
            </a:r>
            <a:r>
              <a:rPr lang="fr-FR">
                <a:effectLst/>
                <a:latin typeface="Times" pitchFamily="2" charset="0"/>
              </a:rPr>
              <a:t>, </a:t>
            </a:r>
            <a:r>
              <a:rPr lang="fr-FR" err="1">
                <a:effectLst/>
                <a:latin typeface="Times" pitchFamily="2" charset="0"/>
              </a:rPr>
              <a:t>velut</a:t>
            </a:r>
            <a:r>
              <a:rPr lang="fr-FR">
                <a:effectLst/>
                <a:latin typeface="Times" pitchFamily="2" charset="0"/>
              </a:rPr>
              <a:t> </a:t>
            </a:r>
            <a:r>
              <a:rPr lang="fr-FR" err="1">
                <a:effectLst/>
                <a:latin typeface="Times" pitchFamily="2" charset="0"/>
              </a:rPr>
              <a:t>Amphiarao</a:t>
            </a:r>
            <a:r>
              <a:rPr lang="fr-FR">
                <a:effectLst/>
                <a:latin typeface="Times" pitchFamily="2" charset="0"/>
              </a:rPr>
              <a:t> </a:t>
            </a:r>
            <a:r>
              <a:rPr lang="fr-FR" err="1">
                <a:effectLst/>
                <a:latin typeface="Times" pitchFamily="2" charset="0"/>
              </a:rPr>
              <a:t>referente</a:t>
            </a:r>
            <a:r>
              <a:rPr lang="fr-FR">
                <a:effectLst/>
                <a:latin typeface="Times" pitchFamily="2" charset="0"/>
              </a:rPr>
              <a:t> </a:t>
            </a:r>
            <a:r>
              <a:rPr lang="fr-FR" err="1">
                <a:effectLst/>
                <a:latin typeface="Times" pitchFamily="2" charset="0"/>
              </a:rPr>
              <a:t>aut</a:t>
            </a:r>
            <a:r>
              <a:rPr lang="fr-FR">
                <a:effectLst/>
                <a:latin typeface="Times" pitchFamily="2" charset="0"/>
              </a:rPr>
              <a:t> Marcio, </a:t>
            </a:r>
            <a:r>
              <a:rPr lang="fr-FR" err="1">
                <a:effectLst/>
                <a:latin typeface="Times" pitchFamily="2" charset="0"/>
              </a:rPr>
              <a:t>quondam</a:t>
            </a:r>
            <a:r>
              <a:rPr lang="fr-FR">
                <a:effectLst/>
                <a:latin typeface="Times" pitchFamily="2" charset="0"/>
              </a:rPr>
              <a:t> </a:t>
            </a:r>
            <a:r>
              <a:rPr lang="fr-FR" err="1">
                <a:effectLst/>
                <a:latin typeface="Times" pitchFamily="2" charset="0"/>
              </a:rPr>
              <a:t>vatibus</a:t>
            </a:r>
            <a:r>
              <a:rPr lang="fr-FR">
                <a:effectLst/>
                <a:latin typeface="Times" pitchFamily="2" charset="0"/>
              </a:rPr>
              <a:t> </a:t>
            </a:r>
            <a:r>
              <a:rPr lang="fr-FR" err="1">
                <a:effectLst/>
                <a:latin typeface="Times" pitchFamily="2" charset="0"/>
              </a:rPr>
              <a:t>inclitis</a:t>
            </a:r>
            <a:r>
              <a:rPr lang="fr-FR">
                <a:effectLst/>
                <a:latin typeface="Times" pitchFamily="2" charset="0"/>
              </a:rPr>
              <a:t>, </a:t>
            </a:r>
            <a:r>
              <a:rPr lang="fr-FR" err="1">
                <a:effectLst/>
                <a:latin typeface="Times" pitchFamily="2" charset="0"/>
              </a:rPr>
              <a:t>postridie</a:t>
            </a:r>
            <a:r>
              <a:rPr lang="fr-FR">
                <a:effectLst/>
                <a:latin typeface="Times" pitchFamily="2" charset="0"/>
              </a:rPr>
              <a:t> </a:t>
            </a:r>
            <a:r>
              <a:rPr lang="fr-FR" err="1">
                <a:effectLst/>
                <a:latin typeface="Times" pitchFamily="2" charset="0"/>
              </a:rPr>
              <a:t>disceret</a:t>
            </a:r>
            <a:r>
              <a:rPr lang="fr-FR">
                <a:effectLst/>
                <a:latin typeface="Times" pitchFamily="2" charset="0"/>
              </a:rPr>
              <a:t> imperator. </a:t>
            </a:r>
            <a:r>
              <a:rPr lang="fr-FR" err="1">
                <a:effectLst/>
                <a:latin typeface="Times" pitchFamily="2" charset="0"/>
              </a:rPr>
              <a:t>ideoque</a:t>
            </a:r>
            <a:r>
              <a:rPr lang="fr-FR">
                <a:effectLst/>
                <a:latin typeface="Times" pitchFamily="2" charset="0"/>
              </a:rPr>
              <a:t> </a:t>
            </a:r>
            <a:r>
              <a:rPr lang="fr-FR" err="1">
                <a:effectLst/>
                <a:latin typeface="Times" pitchFamily="2" charset="0"/>
              </a:rPr>
              <a:t>etiam</a:t>
            </a:r>
            <a:r>
              <a:rPr lang="fr-FR">
                <a:effectLst/>
                <a:latin typeface="Times" pitchFamily="2" charset="0"/>
              </a:rPr>
              <a:t> </a:t>
            </a:r>
            <a:r>
              <a:rPr lang="fr-FR" err="1">
                <a:effectLst/>
                <a:latin typeface="Times" pitchFamily="2" charset="0"/>
              </a:rPr>
              <a:t>parietes</a:t>
            </a:r>
            <a:r>
              <a:rPr lang="fr-FR">
                <a:effectLst/>
                <a:latin typeface="Times" pitchFamily="2" charset="0"/>
              </a:rPr>
              <a:t> </a:t>
            </a:r>
            <a:r>
              <a:rPr lang="fr-FR" err="1">
                <a:effectLst/>
                <a:latin typeface="Times" pitchFamily="2" charset="0"/>
              </a:rPr>
              <a:t>arcanorum</a:t>
            </a:r>
            <a:r>
              <a:rPr lang="fr-FR">
                <a:effectLst/>
                <a:latin typeface="Times" pitchFamily="2" charset="0"/>
              </a:rPr>
              <a:t> soli </a:t>
            </a:r>
            <a:r>
              <a:rPr lang="fr-FR" err="1">
                <a:effectLst/>
                <a:latin typeface="Times" pitchFamily="2" charset="0"/>
              </a:rPr>
              <a:t>conscii</a:t>
            </a:r>
            <a:r>
              <a:rPr lang="fr-FR">
                <a:effectLst/>
                <a:latin typeface="Times" pitchFamily="2" charset="0"/>
              </a:rPr>
              <a:t> </a:t>
            </a:r>
            <a:r>
              <a:rPr lang="fr-FR" err="1">
                <a:effectLst/>
                <a:latin typeface="Times" pitchFamily="2" charset="0"/>
              </a:rPr>
              <a:t>timebantur</a:t>
            </a:r>
            <a:r>
              <a:rPr lang="fr-FR">
                <a:effectLst/>
                <a:latin typeface="Times" pitchFamily="2" charset="0"/>
              </a:rPr>
              <a:t>.</a:t>
            </a:r>
          </a:p>
          <a:p>
            <a:endParaRPr lang="fr-FR">
              <a:effectLst/>
              <a:latin typeface="Times" pitchFamily="2" charset="0"/>
            </a:endParaRPr>
          </a:p>
          <a:p>
            <a:r>
              <a:rPr lang="fr-FR">
                <a:effectLst/>
                <a:latin typeface="Times" pitchFamily="2" charset="0"/>
              </a:rPr>
              <a:t>Nihil est </a:t>
            </a:r>
            <a:r>
              <a:rPr lang="fr-FR" err="1">
                <a:effectLst/>
                <a:latin typeface="Times" pitchFamily="2" charset="0"/>
              </a:rPr>
              <a:t>enim</a:t>
            </a:r>
            <a:r>
              <a:rPr lang="fr-FR">
                <a:effectLst/>
                <a:latin typeface="Times" pitchFamily="2" charset="0"/>
              </a:rPr>
              <a:t> </a:t>
            </a:r>
            <a:r>
              <a:rPr lang="fr-FR" err="1">
                <a:effectLst/>
                <a:latin typeface="Times" pitchFamily="2" charset="0"/>
              </a:rPr>
              <a:t>virtute</a:t>
            </a:r>
            <a:r>
              <a:rPr lang="fr-FR">
                <a:effectLst/>
                <a:latin typeface="Times" pitchFamily="2" charset="0"/>
              </a:rPr>
              <a:t> </a:t>
            </a:r>
            <a:r>
              <a:rPr lang="fr-FR" err="1">
                <a:effectLst/>
                <a:latin typeface="Times" pitchFamily="2" charset="0"/>
              </a:rPr>
              <a:t>amabilius</a:t>
            </a:r>
            <a:r>
              <a:rPr lang="fr-FR">
                <a:effectLst/>
                <a:latin typeface="Times" pitchFamily="2" charset="0"/>
              </a:rPr>
              <a:t>, nihil quod </a:t>
            </a:r>
            <a:r>
              <a:rPr lang="fr-FR" err="1">
                <a:effectLst/>
                <a:latin typeface="Times" pitchFamily="2" charset="0"/>
              </a:rPr>
              <a:t>magis</a:t>
            </a:r>
            <a:r>
              <a:rPr lang="fr-FR">
                <a:effectLst/>
                <a:latin typeface="Times" pitchFamily="2" charset="0"/>
              </a:rPr>
              <a:t> </a:t>
            </a:r>
            <a:r>
              <a:rPr lang="fr-FR" err="1">
                <a:effectLst/>
                <a:latin typeface="Times" pitchFamily="2" charset="0"/>
              </a:rPr>
              <a:t>adliciat</a:t>
            </a:r>
            <a:r>
              <a:rPr lang="fr-FR">
                <a:effectLst/>
                <a:latin typeface="Times" pitchFamily="2" charset="0"/>
              </a:rPr>
              <a:t> ad </a:t>
            </a:r>
            <a:r>
              <a:rPr lang="fr-FR" err="1">
                <a:effectLst/>
                <a:latin typeface="Times" pitchFamily="2" charset="0"/>
              </a:rPr>
              <a:t>diligendum</a:t>
            </a:r>
            <a:r>
              <a:rPr lang="fr-FR">
                <a:effectLst/>
                <a:latin typeface="Times" pitchFamily="2" charset="0"/>
              </a:rPr>
              <a:t>, </a:t>
            </a:r>
            <a:r>
              <a:rPr lang="fr-FR" err="1">
                <a:effectLst/>
                <a:latin typeface="Times" pitchFamily="2" charset="0"/>
              </a:rPr>
              <a:t>quippe</a:t>
            </a:r>
            <a:r>
              <a:rPr lang="fr-FR">
                <a:effectLst/>
                <a:latin typeface="Times" pitchFamily="2" charset="0"/>
              </a:rPr>
              <a:t> cum </a:t>
            </a:r>
            <a:r>
              <a:rPr lang="fr-FR" err="1">
                <a:effectLst/>
                <a:latin typeface="Times" pitchFamily="2" charset="0"/>
              </a:rPr>
              <a:t>propter</a:t>
            </a:r>
            <a:r>
              <a:rPr lang="fr-FR">
                <a:effectLst/>
                <a:latin typeface="Times" pitchFamily="2" charset="0"/>
              </a:rPr>
              <a:t> </a:t>
            </a:r>
            <a:r>
              <a:rPr lang="fr-FR" err="1">
                <a:effectLst/>
                <a:latin typeface="Times" pitchFamily="2" charset="0"/>
              </a:rPr>
              <a:t>virtutem</a:t>
            </a:r>
            <a:r>
              <a:rPr lang="fr-FR">
                <a:effectLst/>
                <a:latin typeface="Times" pitchFamily="2" charset="0"/>
              </a:rPr>
              <a:t> et </a:t>
            </a:r>
            <a:r>
              <a:rPr lang="fr-FR" err="1">
                <a:effectLst/>
                <a:latin typeface="Times" pitchFamily="2" charset="0"/>
              </a:rPr>
              <a:t>probitatem</a:t>
            </a:r>
            <a:r>
              <a:rPr lang="fr-FR">
                <a:effectLst/>
                <a:latin typeface="Times" pitchFamily="2" charset="0"/>
              </a:rPr>
              <a:t> </a:t>
            </a:r>
            <a:r>
              <a:rPr lang="fr-FR" err="1">
                <a:effectLst/>
                <a:latin typeface="Times" pitchFamily="2" charset="0"/>
              </a:rPr>
              <a:t>etiam</a:t>
            </a:r>
            <a:r>
              <a:rPr lang="fr-FR">
                <a:effectLst/>
                <a:latin typeface="Times" pitchFamily="2" charset="0"/>
              </a:rPr>
              <a:t> </a:t>
            </a:r>
            <a:r>
              <a:rPr lang="fr-FR" err="1">
                <a:effectLst/>
                <a:latin typeface="Times" pitchFamily="2" charset="0"/>
              </a:rPr>
              <a:t>eos</a:t>
            </a:r>
            <a:r>
              <a:rPr lang="fr-FR">
                <a:effectLst/>
                <a:latin typeface="Times" pitchFamily="2" charset="0"/>
              </a:rPr>
              <a:t>, </a:t>
            </a:r>
            <a:r>
              <a:rPr lang="fr-FR" err="1">
                <a:effectLst/>
                <a:latin typeface="Times" pitchFamily="2" charset="0"/>
              </a:rPr>
              <a:t>quos</a:t>
            </a:r>
            <a:r>
              <a:rPr lang="fr-FR">
                <a:effectLst/>
                <a:latin typeface="Times" pitchFamily="2" charset="0"/>
              </a:rPr>
              <a:t> </a:t>
            </a:r>
            <a:r>
              <a:rPr lang="fr-FR" err="1">
                <a:effectLst/>
                <a:latin typeface="Times" pitchFamily="2" charset="0"/>
              </a:rPr>
              <a:t>numquam</a:t>
            </a:r>
            <a:r>
              <a:rPr lang="fr-FR">
                <a:effectLst/>
                <a:latin typeface="Times" pitchFamily="2" charset="0"/>
              </a:rPr>
              <a:t> vidimus, </a:t>
            </a:r>
            <a:r>
              <a:rPr lang="fr-FR" err="1">
                <a:effectLst/>
                <a:latin typeface="Times" pitchFamily="2" charset="0"/>
              </a:rPr>
              <a:t>quodam</a:t>
            </a:r>
            <a:r>
              <a:rPr lang="fr-FR">
                <a:effectLst/>
                <a:latin typeface="Times" pitchFamily="2" charset="0"/>
              </a:rPr>
              <a:t> modo </a:t>
            </a:r>
            <a:r>
              <a:rPr lang="fr-FR" err="1">
                <a:effectLst/>
                <a:latin typeface="Times" pitchFamily="2" charset="0"/>
              </a:rPr>
              <a:t>diligamus</a:t>
            </a:r>
            <a:r>
              <a:rPr lang="fr-FR">
                <a:effectLst/>
                <a:latin typeface="Times" pitchFamily="2" charset="0"/>
              </a:rPr>
              <a:t>. </a:t>
            </a:r>
            <a:r>
              <a:rPr lang="fr-FR" err="1">
                <a:effectLst/>
                <a:latin typeface="Times" pitchFamily="2" charset="0"/>
              </a:rPr>
              <a:t>Quis</a:t>
            </a:r>
            <a:r>
              <a:rPr lang="fr-FR">
                <a:effectLst/>
                <a:latin typeface="Times" pitchFamily="2" charset="0"/>
              </a:rPr>
              <a:t> est qui C. </a:t>
            </a:r>
            <a:r>
              <a:rPr lang="fr-FR" err="1">
                <a:effectLst/>
                <a:latin typeface="Times" pitchFamily="2" charset="0"/>
              </a:rPr>
              <a:t>Fabrici</a:t>
            </a:r>
            <a:r>
              <a:rPr lang="fr-FR">
                <a:effectLst/>
                <a:latin typeface="Times" pitchFamily="2" charset="0"/>
              </a:rPr>
              <a:t>, M'. </a:t>
            </a:r>
            <a:r>
              <a:rPr lang="fr-FR" err="1">
                <a:effectLst/>
                <a:latin typeface="Times" pitchFamily="2" charset="0"/>
              </a:rPr>
              <a:t>Curi</a:t>
            </a:r>
            <a:r>
              <a:rPr lang="fr-FR">
                <a:effectLst/>
                <a:latin typeface="Times" pitchFamily="2" charset="0"/>
              </a:rPr>
              <a:t> non cum </a:t>
            </a:r>
            <a:r>
              <a:rPr lang="fr-FR" err="1">
                <a:effectLst/>
                <a:latin typeface="Times" pitchFamily="2" charset="0"/>
              </a:rPr>
              <a:t>caritate</a:t>
            </a:r>
            <a:r>
              <a:rPr lang="fr-FR">
                <a:effectLst/>
                <a:latin typeface="Times" pitchFamily="2" charset="0"/>
              </a:rPr>
              <a:t> </a:t>
            </a:r>
            <a:r>
              <a:rPr lang="fr-FR" err="1">
                <a:effectLst/>
                <a:latin typeface="Times" pitchFamily="2" charset="0"/>
              </a:rPr>
              <a:t>aliqua</a:t>
            </a:r>
            <a:r>
              <a:rPr lang="fr-FR">
                <a:effectLst/>
                <a:latin typeface="Times" pitchFamily="2" charset="0"/>
              </a:rPr>
              <a:t> </a:t>
            </a:r>
            <a:r>
              <a:rPr lang="fr-FR" err="1">
                <a:effectLst/>
                <a:latin typeface="Times" pitchFamily="2" charset="0"/>
              </a:rPr>
              <a:t>benevola</a:t>
            </a:r>
            <a:r>
              <a:rPr lang="fr-FR">
                <a:effectLst/>
                <a:latin typeface="Times" pitchFamily="2" charset="0"/>
              </a:rPr>
              <a:t> memoriam </a:t>
            </a:r>
            <a:r>
              <a:rPr lang="fr-FR" err="1">
                <a:effectLst/>
                <a:latin typeface="Times" pitchFamily="2" charset="0"/>
              </a:rPr>
              <a:t>usurpet</a:t>
            </a:r>
            <a:r>
              <a:rPr lang="fr-FR">
                <a:effectLst/>
                <a:latin typeface="Times" pitchFamily="2" charset="0"/>
              </a:rPr>
              <a:t>, </a:t>
            </a:r>
            <a:r>
              <a:rPr lang="fr-FR" err="1">
                <a:effectLst/>
                <a:latin typeface="Times" pitchFamily="2" charset="0"/>
              </a:rPr>
              <a:t>quos</a:t>
            </a:r>
            <a:r>
              <a:rPr lang="fr-FR">
                <a:effectLst/>
                <a:latin typeface="Times" pitchFamily="2" charset="0"/>
              </a:rPr>
              <a:t> </a:t>
            </a:r>
            <a:r>
              <a:rPr lang="fr-FR" err="1">
                <a:effectLst/>
                <a:latin typeface="Times" pitchFamily="2" charset="0"/>
              </a:rPr>
              <a:t>numquam</a:t>
            </a:r>
            <a:r>
              <a:rPr lang="fr-FR">
                <a:effectLst/>
                <a:latin typeface="Times" pitchFamily="2" charset="0"/>
              </a:rPr>
              <a:t> </a:t>
            </a:r>
            <a:r>
              <a:rPr lang="fr-FR" err="1">
                <a:effectLst/>
                <a:latin typeface="Times" pitchFamily="2" charset="0"/>
              </a:rPr>
              <a:t>viderit</a:t>
            </a:r>
            <a:r>
              <a:rPr lang="fr-FR">
                <a:effectLst/>
                <a:latin typeface="Times" pitchFamily="2" charset="0"/>
              </a:rPr>
              <a:t>? </a:t>
            </a:r>
            <a:r>
              <a:rPr lang="fr-FR" err="1">
                <a:effectLst/>
                <a:latin typeface="Times" pitchFamily="2" charset="0"/>
              </a:rPr>
              <a:t>quis</a:t>
            </a:r>
            <a:r>
              <a:rPr lang="fr-FR">
                <a:effectLst/>
                <a:latin typeface="Times" pitchFamily="2" charset="0"/>
              </a:rPr>
              <a:t> </a:t>
            </a:r>
            <a:r>
              <a:rPr lang="fr-FR" err="1">
                <a:effectLst/>
                <a:latin typeface="Times" pitchFamily="2" charset="0"/>
              </a:rPr>
              <a:t>autem</a:t>
            </a:r>
            <a:r>
              <a:rPr lang="fr-FR">
                <a:effectLst/>
                <a:latin typeface="Times" pitchFamily="2" charset="0"/>
              </a:rPr>
              <a:t> est, qui </a:t>
            </a:r>
            <a:r>
              <a:rPr lang="fr-FR" err="1">
                <a:effectLst/>
                <a:latin typeface="Times" pitchFamily="2" charset="0"/>
              </a:rPr>
              <a:t>Tarquinium</a:t>
            </a:r>
            <a:r>
              <a:rPr lang="fr-FR">
                <a:effectLst/>
                <a:latin typeface="Times" pitchFamily="2" charset="0"/>
              </a:rPr>
              <a:t> </a:t>
            </a:r>
            <a:r>
              <a:rPr lang="fr-FR" err="1">
                <a:effectLst/>
                <a:latin typeface="Times" pitchFamily="2" charset="0"/>
              </a:rPr>
              <a:t>Superbum</a:t>
            </a:r>
            <a:r>
              <a:rPr lang="fr-FR">
                <a:effectLst/>
                <a:latin typeface="Times" pitchFamily="2" charset="0"/>
              </a:rPr>
              <a:t>, qui </a:t>
            </a:r>
            <a:r>
              <a:rPr lang="fr-FR" err="1">
                <a:effectLst/>
                <a:latin typeface="Times" pitchFamily="2" charset="0"/>
              </a:rPr>
              <a:t>Sp</a:t>
            </a:r>
            <a:r>
              <a:rPr lang="fr-FR">
                <a:effectLst/>
                <a:latin typeface="Times" pitchFamily="2" charset="0"/>
              </a:rPr>
              <a:t>. </a:t>
            </a:r>
            <a:r>
              <a:rPr lang="fr-FR" err="1">
                <a:effectLst/>
                <a:latin typeface="Times" pitchFamily="2" charset="0"/>
              </a:rPr>
              <a:t>Cassium</a:t>
            </a:r>
            <a:r>
              <a:rPr lang="fr-FR">
                <a:effectLst/>
                <a:latin typeface="Times" pitchFamily="2" charset="0"/>
              </a:rPr>
              <a:t>, </a:t>
            </a:r>
            <a:r>
              <a:rPr lang="fr-FR" err="1">
                <a:effectLst/>
                <a:latin typeface="Times" pitchFamily="2" charset="0"/>
              </a:rPr>
              <a:t>Sp</a:t>
            </a:r>
            <a:r>
              <a:rPr lang="fr-FR">
                <a:effectLst/>
                <a:latin typeface="Times" pitchFamily="2" charset="0"/>
              </a:rPr>
              <a:t>. </a:t>
            </a:r>
            <a:r>
              <a:rPr lang="fr-FR" err="1">
                <a:effectLst/>
                <a:latin typeface="Times" pitchFamily="2" charset="0"/>
              </a:rPr>
              <a:t>Maelium</a:t>
            </a:r>
            <a:r>
              <a:rPr lang="fr-FR">
                <a:effectLst/>
                <a:latin typeface="Times" pitchFamily="2" charset="0"/>
              </a:rPr>
              <a:t> non </a:t>
            </a:r>
            <a:r>
              <a:rPr lang="fr-FR" err="1">
                <a:effectLst/>
                <a:latin typeface="Times" pitchFamily="2" charset="0"/>
              </a:rPr>
              <a:t>oderit</a:t>
            </a:r>
            <a:r>
              <a:rPr lang="fr-FR">
                <a:effectLst/>
                <a:latin typeface="Times" pitchFamily="2" charset="0"/>
              </a:rPr>
              <a:t>?</a:t>
            </a:r>
          </a:p>
          <a:p>
            <a:endParaRPr lang="fr-FR">
              <a:effectLst/>
              <a:latin typeface="Times" pitchFamily="2" charset="0"/>
            </a:endParaRPr>
          </a:p>
          <a:p>
            <a:r>
              <a:rPr lang="fr-FR">
                <a:effectLst/>
                <a:latin typeface="Times" pitchFamily="2" charset="0"/>
              </a:rPr>
              <a:t>Sed si </a:t>
            </a:r>
            <a:r>
              <a:rPr lang="fr-FR" err="1">
                <a:effectLst/>
                <a:latin typeface="Times" pitchFamily="2" charset="0"/>
              </a:rPr>
              <a:t>ille</a:t>
            </a:r>
            <a:r>
              <a:rPr lang="fr-FR">
                <a:effectLst/>
                <a:latin typeface="Times" pitchFamily="2" charset="0"/>
              </a:rPr>
              <a:t> </a:t>
            </a:r>
            <a:r>
              <a:rPr lang="fr-FR" err="1">
                <a:effectLst/>
                <a:latin typeface="Times" pitchFamily="2" charset="0"/>
              </a:rPr>
              <a:t>hac</a:t>
            </a:r>
            <a:r>
              <a:rPr lang="fr-FR">
                <a:effectLst/>
                <a:latin typeface="Times" pitchFamily="2" charset="0"/>
              </a:rPr>
              <a:t> </a:t>
            </a:r>
            <a:r>
              <a:rPr lang="fr-FR" err="1">
                <a:effectLst/>
                <a:latin typeface="Times" pitchFamily="2" charset="0"/>
              </a:rPr>
              <a:t>tam</a:t>
            </a:r>
            <a:r>
              <a:rPr lang="fr-FR">
                <a:effectLst/>
                <a:latin typeface="Times" pitchFamily="2" charset="0"/>
              </a:rPr>
              <a:t> </a:t>
            </a:r>
            <a:r>
              <a:rPr lang="fr-FR" err="1">
                <a:effectLst/>
                <a:latin typeface="Times" pitchFamily="2" charset="0"/>
              </a:rPr>
              <a:t>eximia</a:t>
            </a:r>
            <a:r>
              <a:rPr lang="fr-FR">
                <a:effectLst/>
                <a:latin typeface="Times" pitchFamily="2" charset="0"/>
              </a:rPr>
              <a:t> </a:t>
            </a:r>
            <a:r>
              <a:rPr lang="fr-FR" err="1">
                <a:effectLst/>
                <a:latin typeface="Times" pitchFamily="2" charset="0"/>
              </a:rPr>
              <a:t>fortuna</a:t>
            </a:r>
            <a:r>
              <a:rPr lang="fr-FR">
                <a:effectLst/>
                <a:latin typeface="Times" pitchFamily="2" charset="0"/>
              </a:rPr>
              <a:t> </a:t>
            </a:r>
            <a:r>
              <a:rPr lang="fr-FR" err="1">
                <a:effectLst/>
                <a:latin typeface="Times" pitchFamily="2" charset="0"/>
              </a:rPr>
              <a:t>propter</a:t>
            </a:r>
            <a:r>
              <a:rPr lang="fr-FR">
                <a:effectLst/>
                <a:latin typeface="Times" pitchFamily="2" charset="0"/>
              </a:rPr>
              <a:t> </a:t>
            </a:r>
            <a:r>
              <a:rPr lang="fr-FR" err="1">
                <a:effectLst/>
                <a:latin typeface="Times" pitchFamily="2" charset="0"/>
              </a:rPr>
              <a:t>utilitatem</a:t>
            </a:r>
            <a:r>
              <a:rPr lang="fr-FR">
                <a:effectLst/>
                <a:latin typeface="Times" pitchFamily="2" charset="0"/>
              </a:rPr>
              <a:t> </a:t>
            </a:r>
            <a:r>
              <a:rPr lang="fr-FR" err="1">
                <a:effectLst/>
                <a:latin typeface="Times" pitchFamily="2" charset="0"/>
              </a:rPr>
              <a:t>rei</a:t>
            </a:r>
            <a:r>
              <a:rPr lang="fr-FR">
                <a:effectLst/>
                <a:latin typeface="Times" pitchFamily="2" charset="0"/>
              </a:rPr>
              <a:t> </a:t>
            </a:r>
            <a:r>
              <a:rPr lang="fr-FR" err="1">
                <a:effectLst/>
                <a:latin typeface="Times" pitchFamily="2" charset="0"/>
              </a:rPr>
              <a:t>publicae</a:t>
            </a:r>
            <a:r>
              <a:rPr lang="fr-FR">
                <a:effectLst/>
                <a:latin typeface="Times" pitchFamily="2" charset="0"/>
              </a:rPr>
              <a:t> </a:t>
            </a:r>
            <a:r>
              <a:rPr lang="fr-FR" err="1">
                <a:effectLst/>
                <a:latin typeface="Times" pitchFamily="2" charset="0"/>
              </a:rPr>
              <a:t>frui</a:t>
            </a:r>
            <a:r>
              <a:rPr lang="fr-FR">
                <a:effectLst/>
                <a:latin typeface="Times" pitchFamily="2" charset="0"/>
              </a:rPr>
              <a:t> non </a:t>
            </a:r>
            <a:r>
              <a:rPr lang="fr-FR" err="1">
                <a:effectLst/>
                <a:latin typeface="Times" pitchFamily="2" charset="0"/>
              </a:rPr>
              <a:t>properat</a:t>
            </a:r>
            <a:r>
              <a:rPr lang="fr-FR">
                <a:effectLst/>
                <a:latin typeface="Times" pitchFamily="2" charset="0"/>
              </a:rPr>
              <a:t>, ut </a:t>
            </a:r>
            <a:r>
              <a:rPr lang="fr-FR" err="1">
                <a:effectLst/>
                <a:latin typeface="Times" pitchFamily="2" charset="0"/>
              </a:rPr>
              <a:t>omnia</a:t>
            </a:r>
            <a:r>
              <a:rPr lang="fr-FR">
                <a:effectLst/>
                <a:latin typeface="Times" pitchFamily="2" charset="0"/>
              </a:rPr>
              <a:t> </a:t>
            </a:r>
            <a:r>
              <a:rPr lang="fr-FR" err="1">
                <a:effectLst/>
                <a:latin typeface="Times" pitchFamily="2" charset="0"/>
              </a:rPr>
              <a:t>illa</a:t>
            </a:r>
            <a:r>
              <a:rPr lang="fr-FR">
                <a:effectLst/>
                <a:latin typeface="Times" pitchFamily="2" charset="0"/>
              </a:rPr>
              <a:t> </a:t>
            </a:r>
            <a:r>
              <a:rPr lang="fr-FR" err="1">
                <a:effectLst/>
                <a:latin typeface="Times" pitchFamily="2" charset="0"/>
              </a:rPr>
              <a:t>conficiat</a:t>
            </a:r>
            <a:r>
              <a:rPr lang="fr-FR">
                <a:effectLst/>
                <a:latin typeface="Times" pitchFamily="2" charset="0"/>
              </a:rPr>
              <a:t>, quid ego, </a:t>
            </a:r>
            <a:r>
              <a:rPr lang="fr-FR" err="1">
                <a:effectLst/>
                <a:latin typeface="Times" pitchFamily="2" charset="0"/>
              </a:rPr>
              <a:t>senator</a:t>
            </a:r>
            <a:r>
              <a:rPr lang="fr-FR">
                <a:effectLst/>
                <a:latin typeface="Times" pitchFamily="2" charset="0"/>
              </a:rPr>
              <a:t>, </a:t>
            </a:r>
            <a:r>
              <a:rPr lang="fr-FR" err="1">
                <a:effectLst/>
                <a:latin typeface="Times" pitchFamily="2" charset="0"/>
              </a:rPr>
              <a:t>facere</a:t>
            </a:r>
            <a:r>
              <a:rPr lang="fr-FR">
                <a:effectLst/>
                <a:latin typeface="Times" pitchFamily="2" charset="0"/>
              </a:rPr>
              <a:t> </a:t>
            </a:r>
            <a:r>
              <a:rPr lang="fr-FR" err="1">
                <a:effectLst/>
                <a:latin typeface="Times" pitchFamily="2" charset="0"/>
              </a:rPr>
              <a:t>debeo</a:t>
            </a:r>
            <a:r>
              <a:rPr lang="fr-FR">
                <a:effectLst/>
                <a:latin typeface="Times" pitchFamily="2" charset="0"/>
              </a:rPr>
              <a:t>, quem, </a:t>
            </a:r>
            <a:r>
              <a:rPr lang="fr-FR" err="1">
                <a:effectLst/>
                <a:latin typeface="Times" pitchFamily="2" charset="0"/>
              </a:rPr>
              <a:t>etiamsi</a:t>
            </a:r>
            <a:r>
              <a:rPr lang="fr-FR">
                <a:effectLst/>
                <a:latin typeface="Times" pitchFamily="2" charset="0"/>
              </a:rPr>
              <a:t> </a:t>
            </a:r>
            <a:r>
              <a:rPr lang="fr-FR" err="1">
                <a:effectLst/>
                <a:latin typeface="Times" pitchFamily="2" charset="0"/>
              </a:rPr>
              <a:t>ille</a:t>
            </a:r>
            <a:r>
              <a:rPr lang="fr-FR">
                <a:effectLst/>
                <a:latin typeface="Times" pitchFamily="2" charset="0"/>
              </a:rPr>
              <a:t> </a:t>
            </a:r>
            <a:r>
              <a:rPr lang="fr-FR" err="1">
                <a:effectLst/>
                <a:latin typeface="Times" pitchFamily="2" charset="0"/>
              </a:rPr>
              <a:t>aliud</a:t>
            </a:r>
            <a:r>
              <a:rPr lang="fr-FR">
                <a:effectLst/>
                <a:latin typeface="Times" pitchFamily="2" charset="0"/>
              </a:rPr>
              <a:t> </a:t>
            </a:r>
            <a:r>
              <a:rPr lang="fr-FR" err="1">
                <a:effectLst/>
                <a:latin typeface="Times" pitchFamily="2" charset="0"/>
              </a:rPr>
              <a:t>vellet</a:t>
            </a:r>
            <a:r>
              <a:rPr lang="fr-FR">
                <a:effectLst/>
                <a:latin typeface="Times" pitchFamily="2" charset="0"/>
              </a:rPr>
              <a:t>, </a:t>
            </a:r>
            <a:r>
              <a:rPr lang="fr-FR" err="1">
                <a:effectLst/>
                <a:latin typeface="Times" pitchFamily="2" charset="0"/>
              </a:rPr>
              <a:t>rei</a:t>
            </a:r>
            <a:r>
              <a:rPr lang="fr-FR">
                <a:effectLst/>
                <a:latin typeface="Times" pitchFamily="2" charset="0"/>
              </a:rPr>
              <a:t> </a:t>
            </a:r>
            <a:r>
              <a:rPr lang="fr-FR" err="1">
                <a:effectLst/>
                <a:latin typeface="Times" pitchFamily="2" charset="0"/>
              </a:rPr>
              <a:t>publicae</a:t>
            </a:r>
            <a:r>
              <a:rPr lang="fr-FR">
                <a:effectLst/>
                <a:latin typeface="Times" pitchFamily="2" charset="0"/>
              </a:rPr>
              <a:t> </a:t>
            </a:r>
            <a:r>
              <a:rPr lang="fr-FR" err="1">
                <a:effectLst/>
                <a:latin typeface="Times" pitchFamily="2" charset="0"/>
              </a:rPr>
              <a:t>consulere</a:t>
            </a:r>
            <a:r>
              <a:rPr lang="fr-FR">
                <a:effectLst/>
                <a:latin typeface="Times" pitchFamily="2" charset="0"/>
              </a:rPr>
              <a:t> </a:t>
            </a:r>
            <a:r>
              <a:rPr lang="fr-FR" err="1">
                <a:effectLst/>
                <a:latin typeface="Times" pitchFamily="2" charset="0"/>
              </a:rPr>
              <a:t>oporteret</a:t>
            </a:r>
            <a:r>
              <a:rPr lang="fr-FR">
                <a:effectLst/>
                <a:latin typeface="Times" pitchFamily="2" charset="0"/>
              </a:rPr>
              <a:t>?</a:t>
            </a:r>
          </a:p>
        </p:txBody>
      </p:sp>
      <p:cxnSp>
        <p:nvCxnSpPr>
          <p:cNvPr id="10" name="Connecteur droit 9">
            <a:extLst>
              <a:ext uri="{FF2B5EF4-FFF2-40B4-BE49-F238E27FC236}">
                <a16:creationId xmlns:a16="http://schemas.microsoft.com/office/drawing/2014/main" id="{8BF2B802-0A81-644C-991C-34CD6A7EA32A}"/>
              </a:ext>
            </a:extLst>
          </p:cNvPr>
          <p:cNvCxnSpPr/>
          <p:nvPr userDrawn="1"/>
        </p:nvCxnSpPr>
        <p:spPr>
          <a:xfrm>
            <a:off x="839787" y="1873442"/>
            <a:ext cx="4537756"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7" name="Image 6">
            <a:extLst>
              <a:ext uri="{FF2B5EF4-FFF2-40B4-BE49-F238E27FC236}">
                <a16:creationId xmlns:a16="http://schemas.microsoft.com/office/drawing/2014/main" id="{6DA37A3B-46ED-DA46-958D-6C947FA58B25}"/>
              </a:ext>
            </a:extLst>
          </p:cNvPr>
          <p:cNvPicPr>
            <a:picLocks noChangeAspect="1"/>
          </p:cNvPicPr>
          <p:nvPr userDrawn="1"/>
        </p:nvPicPr>
        <p:blipFill>
          <a:blip r:embed="rId2"/>
          <a:stretch>
            <a:fillRect/>
          </a:stretch>
        </p:blipFill>
        <p:spPr>
          <a:xfrm>
            <a:off x="10782096" y="634736"/>
            <a:ext cx="671396" cy="1218203"/>
          </a:xfrm>
          <a:prstGeom prst="rect">
            <a:avLst/>
          </a:prstGeom>
        </p:spPr>
      </p:pic>
      <p:pic>
        <p:nvPicPr>
          <p:cNvPr id="12" name="Image 11">
            <a:extLst>
              <a:ext uri="{FF2B5EF4-FFF2-40B4-BE49-F238E27FC236}">
                <a16:creationId xmlns:a16="http://schemas.microsoft.com/office/drawing/2014/main" id="{36BD37A7-1746-7E43-A640-34F8EE5A7816}"/>
              </a:ext>
            </a:extLst>
          </p:cNvPr>
          <p:cNvPicPr>
            <a:picLocks noChangeAspect="1"/>
          </p:cNvPicPr>
          <p:nvPr userDrawn="1"/>
        </p:nvPicPr>
        <p:blipFill>
          <a:blip r:embed="rId2"/>
          <a:stretch>
            <a:fillRect/>
          </a:stretch>
        </p:blipFill>
        <p:spPr>
          <a:xfrm rot="16200000">
            <a:off x="10213548" y="590020"/>
            <a:ext cx="370030" cy="671395"/>
          </a:xfrm>
          <a:prstGeom prst="rect">
            <a:avLst/>
          </a:prstGeom>
        </p:spPr>
      </p:pic>
      <p:sp>
        <p:nvSpPr>
          <p:cNvPr id="9" name="Titre 1">
            <a:extLst>
              <a:ext uri="{FF2B5EF4-FFF2-40B4-BE49-F238E27FC236}">
                <a16:creationId xmlns:a16="http://schemas.microsoft.com/office/drawing/2014/main" id="{75B04DE9-7217-F141-ACE0-D597FF8BD093}"/>
              </a:ext>
            </a:extLst>
          </p:cNvPr>
          <p:cNvSpPr>
            <a:spLocks noGrp="1"/>
          </p:cNvSpPr>
          <p:nvPr>
            <p:ph type="title" hasCustomPrompt="1"/>
          </p:nvPr>
        </p:nvSpPr>
        <p:spPr>
          <a:xfrm>
            <a:off x="839788" y="1079577"/>
            <a:ext cx="3932237" cy="740229"/>
          </a:xfrm>
          <a:prstGeom prst="rect">
            <a:avLst/>
          </a:prstGeom>
        </p:spPr>
        <p:txBody>
          <a:bodyPr anchor="b"/>
          <a:lstStyle>
            <a:lvl1pPr>
              <a:defRPr sz="3200" b="0">
                <a:solidFill>
                  <a:srgbClr val="00959A"/>
                </a:solidFill>
                <a:latin typeface="+mj-lt"/>
              </a:defRPr>
            </a:lvl1pPr>
          </a:lstStyle>
          <a:p>
            <a:r>
              <a:rPr lang="fr-FR"/>
              <a:t>Titre unique</a:t>
            </a:r>
          </a:p>
        </p:txBody>
      </p:sp>
      <p:pic>
        <p:nvPicPr>
          <p:cNvPr id="8" name="Image 7">
            <a:extLst>
              <a:ext uri="{FF2B5EF4-FFF2-40B4-BE49-F238E27FC236}">
                <a16:creationId xmlns:a16="http://schemas.microsoft.com/office/drawing/2014/main" id="{19D7CDFC-0D59-FF4B-BCEB-20224EEF2429}"/>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2" y="5737529"/>
            <a:ext cx="908237" cy="971939"/>
          </a:xfrm>
          <a:prstGeom prst="rect">
            <a:avLst/>
          </a:prstGeom>
        </p:spPr>
      </p:pic>
    </p:spTree>
    <p:extLst>
      <p:ext uri="{BB962C8B-B14F-4D97-AF65-F5344CB8AC3E}">
        <p14:creationId xmlns:p14="http://schemas.microsoft.com/office/powerpoint/2010/main" val="2202233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764DE79-268F-4C1A-8933-263129D2AF90}" type="datetimeFigureOut">
              <a:rPr lang="en-US" dirty="0"/>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‹N°›</a:t>
            </a:fld>
            <a:endParaRPr lang="en-US"/>
          </a:p>
        </p:txBody>
      </p:sp>
    </p:spTree>
    <p:extLst>
      <p:ext uri="{BB962C8B-B14F-4D97-AF65-F5344CB8AC3E}">
        <p14:creationId xmlns:p14="http://schemas.microsoft.com/office/powerpoint/2010/main" val="47976991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Page contenu 3">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D1EAF6FD-D631-F047-8727-6B368A69E629}"/>
              </a:ext>
            </a:extLst>
          </p:cNvPr>
          <p:cNvSpPr>
            <a:spLocks noGrp="1"/>
          </p:cNvSpPr>
          <p:nvPr>
            <p:ph type="body" sz="half" idx="2" hasCustomPrompt="1"/>
          </p:nvPr>
        </p:nvSpPr>
        <p:spPr>
          <a:xfrm>
            <a:off x="839787" y="740702"/>
            <a:ext cx="6366556" cy="5660098"/>
          </a:xfrm>
          <a:prstGeom prst="rect">
            <a:avLst/>
          </a:prstGeom>
        </p:spPr>
        <p:txBody>
          <a:bodyPr/>
          <a:lstStyle>
            <a:lvl1pPr marL="0" indent="0">
              <a:buNone/>
              <a:defRPr sz="1600" b="0">
                <a:latin typeface="Times"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effectLst/>
                <a:latin typeface="Times" pitchFamily="2" charset="0"/>
              </a:rPr>
              <a:t>Et </a:t>
            </a:r>
            <a:r>
              <a:rPr lang="fr-FR" err="1">
                <a:effectLst/>
                <a:latin typeface="Times" pitchFamily="2" charset="0"/>
              </a:rPr>
              <a:t>interdum</a:t>
            </a:r>
            <a:r>
              <a:rPr lang="fr-FR">
                <a:effectLst/>
                <a:latin typeface="Times" pitchFamily="2" charset="0"/>
              </a:rPr>
              <a:t> </a:t>
            </a:r>
            <a:r>
              <a:rPr lang="fr-FR" err="1">
                <a:effectLst/>
                <a:latin typeface="Times" pitchFamily="2" charset="0"/>
              </a:rPr>
              <a:t>acciderat</a:t>
            </a:r>
            <a:r>
              <a:rPr lang="fr-FR">
                <a:effectLst/>
                <a:latin typeface="Times" pitchFamily="2" charset="0"/>
              </a:rPr>
              <a:t>, ut </a:t>
            </a:r>
            <a:r>
              <a:rPr lang="fr-FR" err="1">
                <a:effectLst/>
                <a:latin typeface="Times" pitchFamily="2" charset="0"/>
              </a:rPr>
              <a:t>siquid</a:t>
            </a:r>
            <a:r>
              <a:rPr lang="fr-FR">
                <a:effectLst/>
                <a:latin typeface="Times" pitchFamily="2" charset="0"/>
              </a:rPr>
              <a:t> in </a:t>
            </a:r>
            <a:r>
              <a:rPr lang="fr-FR" err="1">
                <a:effectLst/>
                <a:latin typeface="Times" pitchFamily="2" charset="0"/>
              </a:rPr>
              <a:t>penetrali</a:t>
            </a:r>
            <a:r>
              <a:rPr lang="fr-FR">
                <a:effectLst/>
                <a:latin typeface="Times" pitchFamily="2" charset="0"/>
              </a:rPr>
              <a:t> </a:t>
            </a:r>
            <a:r>
              <a:rPr lang="fr-FR" err="1">
                <a:effectLst/>
                <a:latin typeface="Times" pitchFamily="2" charset="0"/>
              </a:rPr>
              <a:t>secreto</a:t>
            </a:r>
            <a:r>
              <a:rPr lang="fr-FR">
                <a:effectLst/>
                <a:latin typeface="Times" pitchFamily="2" charset="0"/>
              </a:rPr>
              <a:t> </a:t>
            </a:r>
            <a:r>
              <a:rPr lang="fr-FR" err="1">
                <a:effectLst/>
                <a:latin typeface="Times" pitchFamily="2" charset="0"/>
              </a:rPr>
              <a:t>nullo</a:t>
            </a:r>
            <a:r>
              <a:rPr lang="fr-FR">
                <a:effectLst/>
                <a:latin typeface="Times" pitchFamily="2" charset="0"/>
              </a:rPr>
              <a:t> </a:t>
            </a:r>
            <a:r>
              <a:rPr lang="fr-FR" err="1">
                <a:effectLst/>
                <a:latin typeface="Times" pitchFamily="2" charset="0"/>
              </a:rPr>
              <a:t>citerioris</a:t>
            </a:r>
            <a:r>
              <a:rPr lang="fr-FR">
                <a:effectLst/>
                <a:latin typeface="Times" pitchFamily="2" charset="0"/>
              </a:rPr>
              <a:t> vitae </a:t>
            </a:r>
            <a:r>
              <a:rPr lang="fr-FR" err="1">
                <a:effectLst/>
                <a:latin typeface="Times" pitchFamily="2" charset="0"/>
              </a:rPr>
              <a:t>ministro</a:t>
            </a:r>
            <a:r>
              <a:rPr lang="fr-FR">
                <a:effectLst/>
                <a:latin typeface="Times" pitchFamily="2" charset="0"/>
              </a:rPr>
              <a:t> </a:t>
            </a:r>
            <a:r>
              <a:rPr lang="fr-FR" err="1">
                <a:effectLst/>
                <a:latin typeface="Times" pitchFamily="2" charset="0"/>
              </a:rPr>
              <a:t>praesente</a:t>
            </a:r>
            <a:r>
              <a:rPr lang="fr-FR">
                <a:effectLst/>
                <a:latin typeface="Times" pitchFamily="2" charset="0"/>
              </a:rPr>
              <a:t> paterfamilias </a:t>
            </a:r>
            <a:r>
              <a:rPr lang="fr-FR" err="1">
                <a:effectLst/>
                <a:latin typeface="Times" pitchFamily="2" charset="0"/>
              </a:rPr>
              <a:t>uxori</a:t>
            </a:r>
            <a:r>
              <a:rPr lang="fr-FR">
                <a:effectLst/>
                <a:latin typeface="Times" pitchFamily="2" charset="0"/>
              </a:rPr>
              <a:t> </a:t>
            </a:r>
            <a:r>
              <a:rPr lang="fr-FR" err="1">
                <a:effectLst/>
                <a:latin typeface="Times" pitchFamily="2" charset="0"/>
              </a:rPr>
              <a:t>susurrasset</a:t>
            </a:r>
            <a:r>
              <a:rPr lang="fr-FR">
                <a:effectLst/>
                <a:latin typeface="Times" pitchFamily="2" charset="0"/>
              </a:rPr>
              <a:t> in </a:t>
            </a:r>
            <a:r>
              <a:rPr lang="fr-FR" err="1">
                <a:effectLst/>
                <a:latin typeface="Times" pitchFamily="2" charset="0"/>
              </a:rPr>
              <a:t>aurem</a:t>
            </a:r>
            <a:r>
              <a:rPr lang="fr-FR">
                <a:effectLst/>
                <a:latin typeface="Times" pitchFamily="2" charset="0"/>
              </a:rPr>
              <a:t>, </a:t>
            </a:r>
            <a:r>
              <a:rPr lang="fr-FR" err="1">
                <a:effectLst/>
                <a:latin typeface="Times" pitchFamily="2" charset="0"/>
              </a:rPr>
              <a:t>velut</a:t>
            </a:r>
            <a:r>
              <a:rPr lang="fr-FR">
                <a:effectLst/>
                <a:latin typeface="Times" pitchFamily="2" charset="0"/>
              </a:rPr>
              <a:t> </a:t>
            </a:r>
            <a:r>
              <a:rPr lang="fr-FR" err="1">
                <a:effectLst/>
                <a:latin typeface="Times" pitchFamily="2" charset="0"/>
              </a:rPr>
              <a:t>Amphiarao</a:t>
            </a:r>
            <a:r>
              <a:rPr lang="fr-FR">
                <a:effectLst/>
                <a:latin typeface="Times" pitchFamily="2" charset="0"/>
              </a:rPr>
              <a:t> </a:t>
            </a:r>
            <a:r>
              <a:rPr lang="fr-FR" err="1">
                <a:effectLst/>
                <a:latin typeface="Times" pitchFamily="2" charset="0"/>
              </a:rPr>
              <a:t>referente</a:t>
            </a:r>
            <a:r>
              <a:rPr lang="fr-FR">
                <a:effectLst/>
                <a:latin typeface="Times" pitchFamily="2" charset="0"/>
              </a:rPr>
              <a:t> </a:t>
            </a:r>
            <a:r>
              <a:rPr lang="fr-FR" err="1">
                <a:effectLst/>
                <a:latin typeface="Times" pitchFamily="2" charset="0"/>
              </a:rPr>
              <a:t>aut</a:t>
            </a:r>
            <a:r>
              <a:rPr lang="fr-FR">
                <a:effectLst/>
                <a:latin typeface="Times" pitchFamily="2" charset="0"/>
              </a:rPr>
              <a:t> Marcio, </a:t>
            </a:r>
            <a:r>
              <a:rPr lang="fr-FR" err="1">
                <a:effectLst/>
                <a:latin typeface="Times" pitchFamily="2" charset="0"/>
              </a:rPr>
              <a:t>quondam</a:t>
            </a:r>
            <a:r>
              <a:rPr lang="fr-FR">
                <a:effectLst/>
                <a:latin typeface="Times" pitchFamily="2" charset="0"/>
              </a:rPr>
              <a:t> </a:t>
            </a:r>
            <a:r>
              <a:rPr lang="fr-FR" err="1">
                <a:effectLst/>
                <a:latin typeface="Times" pitchFamily="2" charset="0"/>
              </a:rPr>
              <a:t>vatibus</a:t>
            </a:r>
            <a:r>
              <a:rPr lang="fr-FR">
                <a:effectLst/>
                <a:latin typeface="Times" pitchFamily="2" charset="0"/>
              </a:rPr>
              <a:t> </a:t>
            </a:r>
            <a:r>
              <a:rPr lang="fr-FR" err="1">
                <a:effectLst/>
                <a:latin typeface="Times" pitchFamily="2" charset="0"/>
              </a:rPr>
              <a:t>inclitis</a:t>
            </a:r>
            <a:r>
              <a:rPr lang="fr-FR">
                <a:effectLst/>
                <a:latin typeface="Times" pitchFamily="2" charset="0"/>
              </a:rPr>
              <a:t>, </a:t>
            </a:r>
            <a:r>
              <a:rPr lang="fr-FR" err="1">
                <a:effectLst/>
                <a:latin typeface="Times" pitchFamily="2" charset="0"/>
              </a:rPr>
              <a:t>postridie</a:t>
            </a:r>
            <a:r>
              <a:rPr lang="fr-FR">
                <a:effectLst/>
                <a:latin typeface="Times" pitchFamily="2" charset="0"/>
              </a:rPr>
              <a:t> </a:t>
            </a:r>
            <a:r>
              <a:rPr lang="fr-FR" err="1">
                <a:effectLst/>
                <a:latin typeface="Times" pitchFamily="2" charset="0"/>
              </a:rPr>
              <a:t>disceret</a:t>
            </a:r>
            <a:r>
              <a:rPr lang="fr-FR">
                <a:effectLst/>
                <a:latin typeface="Times" pitchFamily="2" charset="0"/>
              </a:rPr>
              <a:t> imperator. </a:t>
            </a:r>
            <a:r>
              <a:rPr lang="fr-FR" err="1">
                <a:effectLst/>
                <a:latin typeface="Times" pitchFamily="2" charset="0"/>
              </a:rPr>
              <a:t>ideoque</a:t>
            </a:r>
            <a:r>
              <a:rPr lang="fr-FR">
                <a:effectLst/>
                <a:latin typeface="Times" pitchFamily="2" charset="0"/>
              </a:rPr>
              <a:t> </a:t>
            </a:r>
            <a:r>
              <a:rPr lang="fr-FR" err="1">
                <a:effectLst/>
                <a:latin typeface="Times" pitchFamily="2" charset="0"/>
              </a:rPr>
              <a:t>etiam</a:t>
            </a:r>
            <a:r>
              <a:rPr lang="fr-FR">
                <a:effectLst/>
                <a:latin typeface="Times" pitchFamily="2" charset="0"/>
              </a:rPr>
              <a:t> </a:t>
            </a:r>
            <a:r>
              <a:rPr lang="fr-FR" err="1">
                <a:effectLst/>
                <a:latin typeface="Times" pitchFamily="2" charset="0"/>
              </a:rPr>
              <a:t>parietes</a:t>
            </a:r>
            <a:r>
              <a:rPr lang="fr-FR">
                <a:effectLst/>
                <a:latin typeface="Times" pitchFamily="2" charset="0"/>
              </a:rPr>
              <a:t> </a:t>
            </a:r>
            <a:r>
              <a:rPr lang="fr-FR" err="1">
                <a:effectLst/>
                <a:latin typeface="Times" pitchFamily="2" charset="0"/>
              </a:rPr>
              <a:t>arcanorum</a:t>
            </a:r>
            <a:r>
              <a:rPr lang="fr-FR">
                <a:effectLst/>
                <a:latin typeface="Times" pitchFamily="2" charset="0"/>
              </a:rPr>
              <a:t> soli </a:t>
            </a:r>
            <a:r>
              <a:rPr lang="fr-FR" err="1">
                <a:effectLst/>
                <a:latin typeface="Times" pitchFamily="2" charset="0"/>
              </a:rPr>
              <a:t>conscii</a:t>
            </a:r>
            <a:r>
              <a:rPr lang="fr-FR">
                <a:effectLst/>
                <a:latin typeface="Times" pitchFamily="2" charset="0"/>
              </a:rPr>
              <a:t> </a:t>
            </a:r>
            <a:r>
              <a:rPr lang="fr-FR" err="1">
                <a:effectLst/>
                <a:latin typeface="Times" pitchFamily="2" charset="0"/>
              </a:rPr>
              <a:t>timebantur</a:t>
            </a:r>
            <a:r>
              <a:rPr lang="fr-FR">
                <a:effectLst/>
                <a:latin typeface="Times" pitchFamily="2" charset="0"/>
              </a:rPr>
              <a:t>.</a:t>
            </a:r>
          </a:p>
          <a:p>
            <a:endParaRPr lang="fr-FR">
              <a:effectLst/>
              <a:latin typeface="Times" pitchFamily="2" charset="0"/>
            </a:endParaRPr>
          </a:p>
          <a:p>
            <a:r>
              <a:rPr lang="fr-FR">
                <a:effectLst/>
                <a:latin typeface="Times" pitchFamily="2" charset="0"/>
              </a:rPr>
              <a:t>Nihil est </a:t>
            </a:r>
            <a:r>
              <a:rPr lang="fr-FR" err="1">
                <a:effectLst/>
                <a:latin typeface="Times" pitchFamily="2" charset="0"/>
              </a:rPr>
              <a:t>enim</a:t>
            </a:r>
            <a:r>
              <a:rPr lang="fr-FR">
                <a:effectLst/>
                <a:latin typeface="Times" pitchFamily="2" charset="0"/>
              </a:rPr>
              <a:t> </a:t>
            </a:r>
            <a:r>
              <a:rPr lang="fr-FR" err="1">
                <a:effectLst/>
                <a:latin typeface="Times" pitchFamily="2" charset="0"/>
              </a:rPr>
              <a:t>virtute</a:t>
            </a:r>
            <a:r>
              <a:rPr lang="fr-FR">
                <a:effectLst/>
                <a:latin typeface="Times" pitchFamily="2" charset="0"/>
              </a:rPr>
              <a:t> </a:t>
            </a:r>
            <a:r>
              <a:rPr lang="fr-FR" err="1">
                <a:effectLst/>
                <a:latin typeface="Times" pitchFamily="2" charset="0"/>
              </a:rPr>
              <a:t>amabilius</a:t>
            </a:r>
            <a:r>
              <a:rPr lang="fr-FR">
                <a:effectLst/>
                <a:latin typeface="Times" pitchFamily="2" charset="0"/>
              </a:rPr>
              <a:t>, nihil quod </a:t>
            </a:r>
            <a:r>
              <a:rPr lang="fr-FR" err="1">
                <a:effectLst/>
                <a:latin typeface="Times" pitchFamily="2" charset="0"/>
              </a:rPr>
              <a:t>magis</a:t>
            </a:r>
            <a:r>
              <a:rPr lang="fr-FR">
                <a:effectLst/>
                <a:latin typeface="Times" pitchFamily="2" charset="0"/>
              </a:rPr>
              <a:t> </a:t>
            </a:r>
            <a:r>
              <a:rPr lang="fr-FR" err="1">
                <a:effectLst/>
                <a:latin typeface="Times" pitchFamily="2" charset="0"/>
              </a:rPr>
              <a:t>adliciat</a:t>
            </a:r>
            <a:r>
              <a:rPr lang="fr-FR">
                <a:effectLst/>
                <a:latin typeface="Times" pitchFamily="2" charset="0"/>
              </a:rPr>
              <a:t> ad </a:t>
            </a:r>
            <a:r>
              <a:rPr lang="fr-FR" err="1">
                <a:effectLst/>
                <a:latin typeface="Times" pitchFamily="2" charset="0"/>
              </a:rPr>
              <a:t>diligendum</a:t>
            </a:r>
            <a:r>
              <a:rPr lang="fr-FR">
                <a:effectLst/>
                <a:latin typeface="Times" pitchFamily="2" charset="0"/>
              </a:rPr>
              <a:t>, </a:t>
            </a:r>
            <a:r>
              <a:rPr lang="fr-FR" err="1">
                <a:effectLst/>
                <a:latin typeface="Times" pitchFamily="2" charset="0"/>
              </a:rPr>
              <a:t>quippe</a:t>
            </a:r>
            <a:r>
              <a:rPr lang="fr-FR">
                <a:effectLst/>
                <a:latin typeface="Times" pitchFamily="2" charset="0"/>
              </a:rPr>
              <a:t> cum </a:t>
            </a:r>
            <a:r>
              <a:rPr lang="fr-FR" err="1">
                <a:effectLst/>
                <a:latin typeface="Times" pitchFamily="2" charset="0"/>
              </a:rPr>
              <a:t>propter</a:t>
            </a:r>
            <a:r>
              <a:rPr lang="fr-FR">
                <a:effectLst/>
                <a:latin typeface="Times" pitchFamily="2" charset="0"/>
              </a:rPr>
              <a:t> </a:t>
            </a:r>
            <a:r>
              <a:rPr lang="fr-FR" err="1">
                <a:effectLst/>
                <a:latin typeface="Times" pitchFamily="2" charset="0"/>
              </a:rPr>
              <a:t>virtutem</a:t>
            </a:r>
            <a:r>
              <a:rPr lang="fr-FR">
                <a:effectLst/>
                <a:latin typeface="Times" pitchFamily="2" charset="0"/>
              </a:rPr>
              <a:t> et </a:t>
            </a:r>
            <a:r>
              <a:rPr lang="fr-FR" err="1">
                <a:effectLst/>
                <a:latin typeface="Times" pitchFamily="2" charset="0"/>
              </a:rPr>
              <a:t>probitatem</a:t>
            </a:r>
            <a:r>
              <a:rPr lang="fr-FR">
                <a:effectLst/>
                <a:latin typeface="Times" pitchFamily="2" charset="0"/>
              </a:rPr>
              <a:t> </a:t>
            </a:r>
            <a:r>
              <a:rPr lang="fr-FR" err="1">
                <a:effectLst/>
                <a:latin typeface="Times" pitchFamily="2" charset="0"/>
              </a:rPr>
              <a:t>etiam</a:t>
            </a:r>
            <a:r>
              <a:rPr lang="fr-FR">
                <a:effectLst/>
                <a:latin typeface="Times" pitchFamily="2" charset="0"/>
              </a:rPr>
              <a:t> </a:t>
            </a:r>
            <a:r>
              <a:rPr lang="fr-FR" err="1">
                <a:effectLst/>
                <a:latin typeface="Times" pitchFamily="2" charset="0"/>
              </a:rPr>
              <a:t>eos</a:t>
            </a:r>
            <a:r>
              <a:rPr lang="fr-FR">
                <a:effectLst/>
                <a:latin typeface="Times" pitchFamily="2" charset="0"/>
              </a:rPr>
              <a:t>, </a:t>
            </a:r>
            <a:r>
              <a:rPr lang="fr-FR" err="1">
                <a:effectLst/>
                <a:latin typeface="Times" pitchFamily="2" charset="0"/>
              </a:rPr>
              <a:t>quos</a:t>
            </a:r>
            <a:r>
              <a:rPr lang="fr-FR">
                <a:effectLst/>
                <a:latin typeface="Times" pitchFamily="2" charset="0"/>
              </a:rPr>
              <a:t> </a:t>
            </a:r>
            <a:r>
              <a:rPr lang="fr-FR" err="1">
                <a:effectLst/>
                <a:latin typeface="Times" pitchFamily="2" charset="0"/>
              </a:rPr>
              <a:t>numquam</a:t>
            </a:r>
            <a:r>
              <a:rPr lang="fr-FR">
                <a:effectLst/>
                <a:latin typeface="Times" pitchFamily="2" charset="0"/>
              </a:rPr>
              <a:t> vidimus, </a:t>
            </a:r>
            <a:r>
              <a:rPr lang="fr-FR" err="1">
                <a:effectLst/>
                <a:latin typeface="Times" pitchFamily="2" charset="0"/>
              </a:rPr>
              <a:t>quodam</a:t>
            </a:r>
            <a:r>
              <a:rPr lang="fr-FR">
                <a:effectLst/>
                <a:latin typeface="Times" pitchFamily="2" charset="0"/>
              </a:rPr>
              <a:t> modo </a:t>
            </a:r>
            <a:r>
              <a:rPr lang="fr-FR" err="1">
                <a:effectLst/>
                <a:latin typeface="Times" pitchFamily="2" charset="0"/>
              </a:rPr>
              <a:t>diligamus</a:t>
            </a:r>
            <a:r>
              <a:rPr lang="fr-FR">
                <a:effectLst/>
                <a:latin typeface="Times" pitchFamily="2" charset="0"/>
              </a:rPr>
              <a:t>. </a:t>
            </a:r>
            <a:r>
              <a:rPr lang="fr-FR" err="1">
                <a:effectLst/>
                <a:latin typeface="Times" pitchFamily="2" charset="0"/>
              </a:rPr>
              <a:t>Quis</a:t>
            </a:r>
            <a:r>
              <a:rPr lang="fr-FR">
                <a:effectLst/>
                <a:latin typeface="Times" pitchFamily="2" charset="0"/>
              </a:rPr>
              <a:t> est qui C. </a:t>
            </a:r>
            <a:r>
              <a:rPr lang="fr-FR" err="1">
                <a:effectLst/>
                <a:latin typeface="Times" pitchFamily="2" charset="0"/>
              </a:rPr>
              <a:t>Fabrici</a:t>
            </a:r>
            <a:r>
              <a:rPr lang="fr-FR">
                <a:effectLst/>
                <a:latin typeface="Times" pitchFamily="2" charset="0"/>
              </a:rPr>
              <a:t>, M'. </a:t>
            </a:r>
            <a:r>
              <a:rPr lang="fr-FR" err="1">
                <a:effectLst/>
                <a:latin typeface="Times" pitchFamily="2" charset="0"/>
              </a:rPr>
              <a:t>Curi</a:t>
            </a:r>
            <a:r>
              <a:rPr lang="fr-FR">
                <a:effectLst/>
                <a:latin typeface="Times" pitchFamily="2" charset="0"/>
              </a:rPr>
              <a:t> non cum </a:t>
            </a:r>
            <a:r>
              <a:rPr lang="fr-FR" err="1">
                <a:effectLst/>
                <a:latin typeface="Times" pitchFamily="2" charset="0"/>
              </a:rPr>
              <a:t>caritate</a:t>
            </a:r>
            <a:r>
              <a:rPr lang="fr-FR">
                <a:effectLst/>
                <a:latin typeface="Times" pitchFamily="2" charset="0"/>
              </a:rPr>
              <a:t> </a:t>
            </a:r>
            <a:r>
              <a:rPr lang="fr-FR" err="1">
                <a:effectLst/>
                <a:latin typeface="Times" pitchFamily="2" charset="0"/>
              </a:rPr>
              <a:t>aliqua</a:t>
            </a:r>
            <a:r>
              <a:rPr lang="fr-FR">
                <a:effectLst/>
                <a:latin typeface="Times" pitchFamily="2" charset="0"/>
              </a:rPr>
              <a:t> </a:t>
            </a:r>
            <a:r>
              <a:rPr lang="fr-FR" err="1">
                <a:effectLst/>
                <a:latin typeface="Times" pitchFamily="2" charset="0"/>
              </a:rPr>
              <a:t>benevola</a:t>
            </a:r>
            <a:r>
              <a:rPr lang="fr-FR">
                <a:effectLst/>
                <a:latin typeface="Times" pitchFamily="2" charset="0"/>
              </a:rPr>
              <a:t> memoriam </a:t>
            </a:r>
            <a:r>
              <a:rPr lang="fr-FR" err="1">
                <a:effectLst/>
                <a:latin typeface="Times" pitchFamily="2" charset="0"/>
              </a:rPr>
              <a:t>usurpet</a:t>
            </a:r>
            <a:r>
              <a:rPr lang="fr-FR">
                <a:effectLst/>
                <a:latin typeface="Times" pitchFamily="2" charset="0"/>
              </a:rPr>
              <a:t>, </a:t>
            </a:r>
            <a:r>
              <a:rPr lang="fr-FR" err="1">
                <a:effectLst/>
                <a:latin typeface="Times" pitchFamily="2" charset="0"/>
              </a:rPr>
              <a:t>quos</a:t>
            </a:r>
            <a:r>
              <a:rPr lang="fr-FR">
                <a:effectLst/>
                <a:latin typeface="Times" pitchFamily="2" charset="0"/>
              </a:rPr>
              <a:t> </a:t>
            </a:r>
            <a:r>
              <a:rPr lang="fr-FR" err="1">
                <a:effectLst/>
                <a:latin typeface="Times" pitchFamily="2" charset="0"/>
              </a:rPr>
              <a:t>numquam</a:t>
            </a:r>
            <a:r>
              <a:rPr lang="fr-FR">
                <a:effectLst/>
                <a:latin typeface="Times" pitchFamily="2" charset="0"/>
              </a:rPr>
              <a:t> </a:t>
            </a:r>
            <a:r>
              <a:rPr lang="fr-FR" err="1">
                <a:effectLst/>
                <a:latin typeface="Times" pitchFamily="2" charset="0"/>
              </a:rPr>
              <a:t>viderit</a:t>
            </a:r>
            <a:r>
              <a:rPr lang="fr-FR">
                <a:effectLst/>
                <a:latin typeface="Times" pitchFamily="2" charset="0"/>
              </a:rPr>
              <a:t>? </a:t>
            </a:r>
            <a:r>
              <a:rPr lang="fr-FR" err="1">
                <a:effectLst/>
                <a:latin typeface="Times" pitchFamily="2" charset="0"/>
              </a:rPr>
              <a:t>quis</a:t>
            </a:r>
            <a:r>
              <a:rPr lang="fr-FR">
                <a:effectLst/>
                <a:latin typeface="Times" pitchFamily="2" charset="0"/>
              </a:rPr>
              <a:t> </a:t>
            </a:r>
            <a:r>
              <a:rPr lang="fr-FR" err="1">
                <a:effectLst/>
                <a:latin typeface="Times" pitchFamily="2" charset="0"/>
              </a:rPr>
              <a:t>autem</a:t>
            </a:r>
            <a:r>
              <a:rPr lang="fr-FR">
                <a:effectLst/>
                <a:latin typeface="Times" pitchFamily="2" charset="0"/>
              </a:rPr>
              <a:t> est, qui </a:t>
            </a:r>
            <a:r>
              <a:rPr lang="fr-FR" err="1">
                <a:effectLst/>
                <a:latin typeface="Times" pitchFamily="2" charset="0"/>
              </a:rPr>
              <a:t>Tarquinium</a:t>
            </a:r>
            <a:r>
              <a:rPr lang="fr-FR">
                <a:effectLst/>
                <a:latin typeface="Times" pitchFamily="2" charset="0"/>
              </a:rPr>
              <a:t> </a:t>
            </a:r>
            <a:r>
              <a:rPr lang="fr-FR" err="1">
                <a:effectLst/>
                <a:latin typeface="Times" pitchFamily="2" charset="0"/>
              </a:rPr>
              <a:t>Superbum</a:t>
            </a:r>
            <a:r>
              <a:rPr lang="fr-FR">
                <a:effectLst/>
                <a:latin typeface="Times" pitchFamily="2" charset="0"/>
              </a:rPr>
              <a:t>, qui </a:t>
            </a:r>
            <a:r>
              <a:rPr lang="fr-FR" err="1">
                <a:effectLst/>
                <a:latin typeface="Times" pitchFamily="2" charset="0"/>
              </a:rPr>
              <a:t>Sp</a:t>
            </a:r>
            <a:r>
              <a:rPr lang="fr-FR">
                <a:effectLst/>
                <a:latin typeface="Times" pitchFamily="2" charset="0"/>
              </a:rPr>
              <a:t>. </a:t>
            </a:r>
            <a:r>
              <a:rPr lang="fr-FR" err="1">
                <a:effectLst/>
                <a:latin typeface="Times" pitchFamily="2" charset="0"/>
              </a:rPr>
              <a:t>Cassium</a:t>
            </a:r>
            <a:r>
              <a:rPr lang="fr-FR">
                <a:effectLst/>
                <a:latin typeface="Times" pitchFamily="2" charset="0"/>
              </a:rPr>
              <a:t>, </a:t>
            </a:r>
            <a:r>
              <a:rPr lang="fr-FR" err="1">
                <a:effectLst/>
                <a:latin typeface="Times" pitchFamily="2" charset="0"/>
              </a:rPr>
              <a:t>Sp</a:t>
            </a:r>
            <a:r>
              <a:rPr lang="fr-FR">
                <a:effectLst/>
                <a:latin typeface="Times" pitchFamily="2" charset="0"/>
              </a:rPr>
              <a:t>. </a:t>
            </a:r>
            <a:r>
              <a:rPr lang="fr-FR" err="1">
                <a:effectLst/>
                <a:latin typeface="Times" pitchFamily="2" charset="0"/>
              </a:rPr>
              <a:t>Maelium</a:t>
            </a:r>
            <a:r>
              <a:rPr lang="fr-FR">
                <a:effectLst/>
                <a:latin typeface="Times" pitchFamily="2" charset="0"/>
              </a:rPr>
              <a:t> non </a:t>
            </a:r>
            <a:r>
              <a:rPr lang="fr-FR" err="1">
                <a:effectLst/>
                <a:latin typeface="Times" pitchFamily="2" charset="0"/>
              </a:rPr>
              <a:t>oderit</a:t>
            </a:r>
            <a:r>
              <a:rPr lang="fr-FR">
                <a:effectLst/>
                <a:latin typeface="Times" pitchFamily="2" charset="0"/>
              </a:rPr>
              <a:t>?</a:t>
            </a:r>
          </a:p>
          <a:p>
            <a:endParaRPr lang="fr-FR">
              <a:effectLst/>
              <a:latin typeface="Times" pitchFamily="2" charset="0"/>
            </a:endParaRPr>
          </a:p>
          <a:p>
            <a:r>
              <a:rPr lang="fr-FR">
                <a:effectLst/>
                <a:latin typeface="Times" pitchFamily="2" charset="0"/>
              </a:rPr>
              <a:t>Sed si </a:t>
            </a:r>
            <a:r>
              <a:rPr lang="fr-FR" err="1">
                <a:effectLst/>
                <a:latin typeface="Times" pitchFamily="2" charset="0"/>
              </a:rPr>
              <a:t>ille</a:t>
            </a:r>
            <a:r>
              <a:rPr lang="fr-FR">
                <a:effectLst/>
                <a:latin typeface="Times" pitchFamily="2" charset="0"/>
              </a:rPr>
              <a:t> </a:t>
            </a:r>
            <a:r>
              <a:rPr lang="fr-FR" err="1">
                <a:effectLst/>
                <a:latin typeface="Times" pitchFamily="2" charset="0"/>
              </a:rPr>
              <a:t>hac</a:t>
            </a:r>
            <a:r>
              <a:rPr lang="fr-FR">
                <a:effectLst/>
                <a:latin typeface="Times" pitchFamily="2" charset="0"/>
              </a:rPr>
              <a:t> </a:t>
            </a:r>
            <a:r>
              <a:rPr lang="fr-FR" err="1">
                <a:effectLst/>
                <a:latin typeface="Times" pitchFamily="2" charset="0"/>
              </a:rPr>
              <a:t>tam</a:t>
            </a:r>
            <a:r>
              <a:rPr lang="fr-FR">
                <a:effectLst/>
                <a:latin typeface="Times" pitchFamily="2" charset="0"/>
              </a:rPr>
              <a:t> </a:t>
            </a:r>
            <a:r>
              <a:rPr lang="fr-FR" err="1">
                <a:effectLst/>
                <a:latin typeface="Times" pitchFamily="2" charset="0"/>
              </a:rPr>
              <a:t>eximia</a:t>
            </a:r>
            <a:r>
              <a:rPr lang="fr-FR">
                <a:effectLst/>
                <a:latin typeface="Times" pitchFamily="2" charset="0"/>
              </a:rPr>
              <a:t> </a:t>
            </a:r>
            <a:r>
              <a:rPr lang="fr-FR" err="1">
                <a:effectLst/>
                <a:latin typeface="Times" pitchFamily="2" charset="0"/>
              </a:rPr>
              <a:t>fortuna</a:t>
            </a:r>
            <a:r>
              <a:rPr lang="fr-FR">
                <a:effectLst/>
                <a:latin typeface="Times" pitchFamily="2" charset="0"/>
              </a:rPr>
              <a:t> </a:t>
            </a:r>
            <a:r>
              <a:rPr lang="fr-FR" err="1">
                <a:effectLst/>
                <a:latin typeface="Times" pitchFamily="2" charset="0"/>
              </a:rPr>
              <a:t>propter</a:t>
            </a:r>
            <a:r>
              <a:rPr lang="fr-FR">
                <a:effectLst/>
                <a:latin typeface="Times" pitchFamily="2" charset="0"/>
              </a:rPr>
              <a:t> </a:t>
            </a:r>
            <a:r>
              <a:rPr lang="fr-FR" err="1">
                <a:effectLst/>
                <a:latin typeface="Times" pitchFamily="2" charset="0"/>
              </a:rPr>
              <a:t>utilitatem</a:t>
            </a:r>
            <a:r>
              <a:rPr lang="fr-FR">
                <a:effectLst/>
                <a:latin typeface="Times" pitchFamily="2" charset="0"/>
              </a:rPr>
              <a:t> </a:t>
            </a:r>
            <a:r>
              <a:rPr lang="fr-FR" err="1">
                <a:effectLst/>
                <a:latin typeface="Times" pitchFamily="2" charset="0"/>
              </a:rPr>
              <a:t>rei</a:t>
            </a:r>
            <a:r>
              <a:rPr lang="fr-FR">
                <a:effectLst/>
                <a:latin typeface="Times" pitchFamily="2" charset="0"/>
              </a:rPr>
              <a:t> </a:t>
            </a:r>
            <a:r>
              <a:rPr lang="fr-FR" err="1">
                <a:effectLst/>
                <a:latin typeface="Times" pitchFamily="2" charset="0"/>
              </a:rPr>
              <a:t>publicae</a:t>
            </a:r>
            <a:r>
              <a:rPr lang="fr-FR">
                <a:effectLst/>
                <a:latin typeface="Times" pitchFamily="2" charset="0"/>
              </a:rPr>
              <a:t> </a:t>
            </a:r>
            <a:r>
              <a:rPr lang="fr-FR" err="1">
                <a:effectLst/>
                <a:latin typeface="Times" pitchFamily="2" charset="0"/>
              </a:rPr>
              <a:t>frui</a:t>
            </a:r>
            <a:r>
              <a:rPr lang="fr-FR">
                <a:effectLst/>
                <a:latin typeface="Times" pitchFamily="2" charset="0"/>
              </a:rPr>
              <a:t> non </a:t>
            </a:r>
            <a:r>
              <a:rPr lang="fr-FR" err="1">
                <a:effectLst/>
                <a:latin typeface="Times" pitchFamily="2" charset="0"/>
              </a:rPr>
              <a:t>properat</a:t>
            </a:r>
            <a:r>
              <a:rPr lang="fr-FR">
                <a:effectLst/>
                <a:latin typeface="Times" pitchFamily="2" charset="0"/>
              </a:rPr>
              <a:t>, ut </a:t>
            </a:r>
            <a:r>
              <a:rPr lang="fr-FR" err="1">
                <a:effectLst/>
                <a:latin typeface="Times" pitchFamily="2" charset="0"/>
              </a:rPr>
              <a:t>omnia</a:t>
            </a:r>
            <a:r>
              <a:rPr lang="fr-FR">
                <a:effectLst/>
                <a:latin typeface="Times" pitchFamily="2" charset="0"/>
              </a:rPr>
              <a:t> </a:t>
            </a:r>
            <a:r>
              <a:rPr lang="fr-FR" err="1">
                <a:effectLst/>
                <a:latin typeface="Times" pitchFamily="2" charset="0"/>
              </a:rPr>
              <a:t>illa</a:t>
            </a:r>
            <a:r>
              <a:rPr lang="fr-FR">
                <a:effectLst/>
                <a:latin typeface="Times" pitchFamily="2" charset="0"/>
              </a:rPr>
              <a:t> </a:t>
            </a:r>
            <a:r>
              <a:rPr lang="fr-FR" err="1">
                <a:effectLst/>
                <a:latin typeface="Times" pitchFamily="2" charset="0"/>
              </a:rPr>
              <a:t>conficiat</a:t>
            </a:r>
            <a:r>
              <a:rPr lang="fr-FR">
                <a:effectLst/>
                <a:latin typeface="Times" pitchFamily="2" charset="0"/>
              </a:rPr>
              <a:t>, quid ego, </a:t>
            </a:r>
            <a:r>
              <a:rPr lang="fr-FR" err="1">
                <a:effectLst/>
                <a:latin typeface="Times" pitchFamily="2" charset="0"/>
              </a:rPr>
              <a:t>senator</a:t>
            </a:r>
            <a:r>
              <a:rPr lang="fr-FR">
                <a:effectLst/>
                <a:latin typeface="Times" pitchFamily="2" charset="0"/>
              </a:rPr>
              <a:t>, </a:t>
            </a:r>
            <a:r>
              <a:rPr lang="fr-FR" err="1">
                <a:effectLst/>
                <a:latin typeface="Times" pitchFamily="2" charset="0"/>
              </a:rPr>
              <a:t>facere</a:t>
            </a:r>
            <a:r>
              <a:rPr lang="fr-FR">
                <a:effectLst/>
                <a:latin typeface="Times" pitchFamily="2" charset="0"/>
              </a:rPr>
              <a:t> </a:t>
            </a:r>
            <a:r>
              <a:rPr lang="fr-FR" err="1">
                <a:effectLst/>
                <a:latin typeface="Times" pitchFamily="2" charset="0"/>
              </a:rPr>
              <a:t>debeo</a:t>
            </a:r>
            <a:r>
              <a:rPr lang="fr-FR">
                <a:effectLst/>
                <a:latin typeface="Times" pitchFamily="2" charset="0"/>
              </a:rPr>
              <a:t>, quem, </a:t>
            </a:r>
            <a:r>
              <a:rPr lang="fr-FR" err="1">
                <a:effectLst/>
                <a:latin typeface="Times" pitchFamily="2" charset="0"/>
              </a:rPr>
              <a:t>etiamsi</a:t>
            </a:r>
            <a:r>
              <a:rPr lang="fr-FR">
                <a:effectLst/>
                <a:latin typeface="Times" pitchFamily="2" charset="0"/>
              </a:rPr>
              <a:t> </a:t>
            </a:r>
            <a:r>
              <a:rPr lang="fr-FR" err="1">
                <a:effectLst/>
                <a:latin typeface="Times" pitchFamily="2" charset="0"/>
              </a:rPr>
              <a:t>ille</a:t>
            </a:r>
            <a:r>
              <a:rPr lang="fr-FR">
                <a:effectLst/>
                <a:latin typeface="Times" pitchFamily="2" charset="0"/>
              </a:rPr>
              <a:t> </a:t>
            </a:r>
            <a:r>
              <a:rPr lang="fr-FR" err="1">
                <a:effectLst/>
                <a:latin typeface="Times" pitchFamily="2" charset="0"/>
              </a:rPr>
              <a:t>aliud</a:t>
            </a:r>
            <a:r>
              <a:rPr lang="fr-FR">
                <a:effectLst/>
                <a:latin typeface="Times" pitchFamily="2" charset="0"/>
              </a:rPr>
              <a:t> </a:t>
            </a:r>
            <a:r>
              <a:rPr lang="fr-FR" err="1">
                <a:effectLst/>
                <a:latin typeface="Times" pitchFamily="2" charset="0"/>
              </a:rPr>
              <a:t>vellet</a:t>
            </a:r>
            <a:r>
              <a:rPr lang="fr-FR">
                <a:effectLst/>
                <a:latin typeface="Times" pitchFamily="2" charset="0"/>
              </a:rPr>
              <a:t>, </a:t>
            </a:r>
            <a:r>
              <a:rPr lang="fr-FR" err="1">
                <a:effectLst/>
                <a:latin typeface="Times" pitchFamily="2" charset="0"/>
              </a:rPr>
              <a:t>rei</a:t>
            </a:r>
            <a:r>
              <a:rPr lang="fr-FR">
                <a:effectLst/>
                <a:latin typeface="Times" pitchFamily="2" charset="0"/>
              </a:rPr>
              <a:t> </a:t>
            </a:r>
            <a:r>
              <a:rPr lang="fr-FR" err="1">
                <a:effectLst/>
                <a:latin typeface="Times" pitchFamily="2" charset="0"/>
              </a:rPr>
              <a:t>publicae</a:t>
            </a:r>
            <a:r>
              <a:rPr lang="fr-FR">
                <a:effectLst/>
                <a:latin typeface="Times" pitchFamily="2" charset="0"/>
              </a:rPr>
              <a:t> </a:t>
            </a:r>
            <a:r>
              <a:rPr lang="fr-FR" err="1">
                <a:effectLst/>
                <a:latin typeface="Times" pitchFamily="2" charset="0"/>
              </a:rPr>
              <a:t>consulere</a:t>
            </a:r>
            <a:r>
              <a:rPr lang="fr-FR">
                <a:effectLst/>
                <a:latin typeface="Times" pitchFamily="2" charset="0"/>
              </a:rPr>
              <a:t> </a:t>
            </a:r>
            <a:r>
              <a:rPr lang="fr-FR" err="1">
                <a:effectLst/>
                <a:latin typeface="Times" pitchFamily="2" charset="0"/>
              </a:rPr>
              <a:t>oporteret</a:t>
            </a:r>
            <a:r>
              <a:rPr lang="fr-FR">
                <a:effectLst/>
                <a:latin typeface="Times" pitchFamily="2" charset="0"/>
              </a:rPr>
              <a:t>?</a:t>
            </a:r>
          </a:p>
        </p:txBody>
      </p:sp>
      <p:pic>
        <p:nvPicPr>
          <p:cNvPr id="7" name="Image 6">
            <a:extLst>
              <a:ext uri="{FF2B5EF4-FFF2-40B4-BE49-F238E27FC236}">
                <a16:creationId xmlns:a16="http://schemas.microsoft.com/office/drawing/2014/main" id="{6DA37A3B-46ED-DA46-958D-6C947FA58B25}"/>
              </a:ext>
            </a:extLst>
          </p:cNvPr>
          <p:cNvPicPr>
            <a:picLocks noChangeAspect="1"/>
          </p:cNvPicPr>
          <p:nvPr userDrawn="1"/>
        </p:nvPicPr>
        <p:blipFill>
          <a:blip r:embed="rId2"/>
          <a:stretch>
            <a:fillRect/>
          </a:stretch>
        </p:blipFill>
        <p:spPr>
          <a:xfrm>
            <a:off x="10782096" y="634736"/>
            <a:ext cx="671396" cy="1218203"/>
          </a:xfrm>
          <a:prstGeom prst="rect">
            <a:avLst/>
          </a:prstGeom>
        </p:spPr>
      </p:pic>
      <p:pic>
        <p:nvPicPr>
          <p:cNvPr id="12" name="Image 11">
            <a:extLst>
              <a:ext uri="{FF2B5EF4-FFF2-40B4-BE49-F238E27FC236}">
                <a16:creationId xmlns:a16="http://schemas.microsoft.com/office/drawing/2014/main" id="{36BD37A7-1746-7E43-A640-34F8EE5A7816}"/>
              </a:ext>
            </a:extLst>
          </p:cNvPr>
          <p:cNvPicPr>
            <a:picLocks noChangeAspect="1"/>
          </p:cNvPicPr>
          <p:nvPr userDrawn="1"/>
        </p:nvPicPr>
        <p:blipFill>
          <a:blip r:embed="rId2"/>
          <a:stretch>
            <a:fillRect/>
          </a:stretch>
        </p:blipFill>
        <p:spPr>
          <a:xfrm rot="16200000">
            <a:off x="10213548" y="590020"/>
            <a:ext cx="370030" cy="671395"/>
          </a:xfrm>
          <a:prstGeom prst="rect">
            <a:avLst/>
          </a:prstGeom>
        </p:spPr>
      </p:pic>
      <p:sp>
        <p:nvSpPr>
          <p:cNvPr id="9" name="Espace réservé du texte 3">
            <a:extLst>
              <a:ext uri="{FF2B5EF4-FFF2-40B4-BE49-F238E27FC236}">
                <a16:creationId xmlns:a16="http://schemas.microsoft.com/office/drawing/2014/main" id="{B6CBE18F-372F-9B44-98E4-F63853451752}"/>
              </a:ext>
            </a:extLst>
          </p:cNvPr>
          <p:cNvSpPr>
            <a:spLocks noGrp="1"/>
          </p:cNvSpPr>
          <p:nvPr>
            <p:ph type="body" sz="half" idx="10" hasCustomPrompt="1"/>
          </p:nvPr>
        </p:nvSpPr>
        <p:spPr>
          <a:xfrm>
            <a:off x="7454347" y="2057400"/>
            <a:ext cx="3999146" cy="4343400"/>
          </a:xfrm>
          <a:prstGeom prst="rect">
            <a:avLst/>
          </a:prstGeom>
        </p:spPr>
        <p:txBody>
          <a:bodyPr/>
          <a:lstStyle>
            <a:lvl1pPr marL="0" indent="0">
              <a:buNone/>
              <a:defRPr sz="1600" b="0">
                <a:latin typeface="Times"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effectLst/>
                <a:latin typeface="Times" pitchFamily="2" charset="0"/>
              </a:rPr>
              <a:t>Et </a:t>
            </a:r>
            <a:r>
              <a:rPr lang="fr-FR" err="1">
                <a:effectLst/>
                <a:latin typeface="Times" pitchFamily="2" charset="0"/>
              </a:rPr>
              <a:t>interdum</a:t>
            </a:r>
            <a:r>
              <a:rPr lang="fr-FR">
                <a:effectLst/>
                <a:latin typeface="Times" pitchFamily="2" charset="0"/>
              </a:rPr>
              <a:t> </a:t>
            </a:r>
            <a:r>
              <a:rPr lang="fr-FR" err="1">
                <a:effectLst/>
                <a:latin typeface="Times" pitchFamily="2" charset="0"/>
              </a:rPr>
              <a:t>acciderat</a:t>
            </a:r>
            <a:r>
              <a:rPr lang="fr-FR">
                <a:effectLst/>
                <a:latin typeface="Times" pitchFamily="2" charset="0"/>
              </a:rPr>
              <a:t>, ut </a:t>
            </a:r>
            <a:r>
              <a:rPr lang="fr-FR" err="1">
                <a:effectLst/>
                <a:latin typeface="Times" pitchFamily="2" charset="0"/>
              </a:rPr>
              <a:t>siquid</a:t>
            </a:r>
            <a:r>
              <a:rPr lang="fr-FR">
                <a:effectLst/>
                <a:latin typeface="Times" pitchFamily="2" charset="0"/>
              </a:rPr>
              <a:t> in </a:t>
            </a:r>
            <a:r>
              <a:rPr lang="fr-FR" err="1">
                <a:effectLst/>
                <a:latin typeface="Times" pitchFamily="2" charset="0"/>
              </a:rPr>
              <a:t>penetrali</a:t>
            </a:r>
            <a:r>
              <a:rPr lang="fr-FR">
                <a:effectLst/>
                <a:latin typeface="Times" pitchFamily="2" charset="0"/>
              </a:rPr>
              <a:t> </a:t>
            </a:r>
            <a:r>
              <a:rPr lang="fr-FR" err="1">
                <a:effectLst/>
                <a:latin typeface="Times" pitchFamily="2" charset="0"/>
              </a:rPr>
              <a:t>secreto</a:t>
            </a:r>
            <a:r>
              <a:rPr lang="fr-FR">
                <a:effectLst/>
                <a:latin typeface="Times" pitchFamily="2" charset="0"/>
              </a:rPr>
              <a:t> </a:t>
            </a:r>
            <a:r>
              <a:rPr lang="fr-FR" err="1">
                <a:effectLst/>
                <a:latin typeface="Times" pitchFamily="2" charset="0"/>
              </a:rPr>
              <a:t>nullo</a:t>
            </a:r>
            <a:r>
              <a:rPr lang="fr-FR">
                <a:effectLst/>
                <a:latin typeface="Times" pitchFamily="2" charset="0"/>
              </a:rPr>
              <a:t> </a:t>
            </a:r>
            <a:r>
              <a:rPr lang="fr-FR" err="1">
                <a:effectLst/>
                <a:latin typeface="Times" pitchFamily="2" charset="0"/>
              </a:rPr>
              <a:t>citerioris</a:t>
            </a:r>
            <a:r>
              <a:rPr lang="fr-FR">
                <a:effectLst/>
                <a:latin typeface="Times" pitchFamily="2" charset="0"/>
              </a:rPr>
              <a:t> vitae </a:t>
            </a:r>
            <a:r>
              <a:rPr lang="fr-FR" err="1">
                <a:effectLst/>
                <a:latin typeface="Times" pitchFamily="2" charset="0"/>
              </a:rPr>
              <a:t>ministro</a:t>
            </a:r>
            <a:r>
              <a:rPr lang="fr-FR">
                <a:effectLst/>
                <a:latin typeface="Times" pitchFamily="2" charset="0"/>
              </a:rPr>
              <a:t> </a:t>
            </a:r>
            <a:r>
              <a:rPr lang="fr-FR" err="1">
                <a:effectLst/>
                <a:latin typeface="Times" pitchFamily="2" charset="0"/>
              </a:rPr>
              <a:t>praesente</a:t>
            </a:r>
            <a:r>
              <a:rPr lang="fr-FR">
                <a:effectLst/>
                <a:latin typeface="Times" pitchFamily="2" charset="0"/>
              </a:rPr>
              <a:t> paterfamilias </a:t>
            </a:r>
            <a:r>
              <a:rPr lang="fr-FR" err="1">
                <a:effectLst/>
                <a:latin typeface="Times" pitchFamily="2" charset="0"/>
              </a:rPr>
              <a:t>uxori</a:t>
            </a:r>
            <a:r>
              <a:rPr lang="fr-FR">
                <a:effectLst/>
                <a:latin typeface="Times" pitchFamily="2" charset="0"/>
              </a:rPr>
              <a:t> </a:t>
            </a:r>
            <a:r>
              <a:rPr lang="fr-FR" err="1">
                <a:effectLst/>
                <a:latin typeface="Times" pitchFamily="2" charset="0"/>
              </a:rPr>
              <a:t>susurrasset</a:t>
            </a:r>
            <a:r>
              <a:rPr lang="fr-FR">
                <a:effectLst/>
                <a:latin typeface="Times" pitchFamily="2" charset="0"/>
              </a:rPr>
              <a:t> in </a:t>
            </a:r>
            <a:r>
              <a:rPr lang="fr-FR" err="1">
                <a:effectLst/>
                <a:latin typeface="Times" pitchFamily="2" charset="0"/>
              </a:rPr>
              <a:t>aurem</a:t>
            </a:r>
            <a:r>
              <a:rPr lang="fr-FR">
                <a:effectLst/>
                <a:latin typeface="Times" pitchFamily="2" charset="0"/>
              </a:rPr>
              <a:t>, </a:t>
            </a:r>
            <a:r>
              <a:rPr lang="fr-FR" err="1">
                <a:effectLst/>
                <a:latin typeface="Times" pitchFamily="2" charset="0"/>
              </a:rPr>
              <a:t>velut</a:t>
            </a:r>
            <a:r>
              <a:rPr lang="fr-FR">
                <a:effectLst/>
                <a:latin typeface="Times" pitchFamily="2" charset="0"/>
              </a:rPr>
              <a:t> </a:t>
            </a:r>
            <a:r>
              <a:rPr lang="fr-FR" err="1">
                <a:effectLst/>
                <a:latin typeface="Times" pitchFamily="2" charset="0"/>
              </a:rPr>
              <a:t>Amphiarao</a:t>
            </a:r>
            <a:r>
              <a:rPr lang="fr-FR">
                <a:effectLst/>
                <a:latin typeface="Times" pitchFamily="2" charset="0"/>
              </a:rPr>
              <a:t> </a:t>
            </a:r>
            <a:r>
              <a:rPr lang="fr-FR" err="1">
                <a:effectLst/>
                <a:latin typeface="Times" pitchFamily="2" charset="0"/>
              </a:rPr>
              <a:t>referente</a:t>
            </a:r>
            <a:r>
              <a:rPr lang="fr-FR">
                <a:effectLst/>
                <a:latin typeface="Times" pitchFamily="2" charset="0"/>
              </a:rPr>
              <a:t> </a:t>
            </a:r>
            <a:r>
              <a:rPr lang="fr-FR" err="1">
                <a:effectLst/>
                <a:latin typeface="Times" pitchFamily="2" charset="0"/>
              </a:rPr>
              <a:t>aut</a:t>
            </a:r>
            <a:r>
              <a:rPr lang="fr-FR">
                <a:effectLst/>
                <a:latin typeface="Times" pitchFamily="2" charset="0"/>
              </a:rPr>
              <a:t> Marcio, </a:t>
            </a:r>
            <a:r>
              <a:rPr lang="fr-FR" err="1">
                <a:effectLst/>
                <a:latin typeface="Times" pitchFamily="2" charset="0"/>
              </a:rPr>
              <a:t>quondam</a:t>
            </a:r>
            <a:r>
              <a:rPr lang="fr-FR">
                <a:effectLst/>
                <a:latin typeface="Times" pitchFamily="2" charset="0"/>
              </a:rPr>
              <a:t> </a:t>
            </a:r>
            <a:r>
              <a:rPr lang="fr-FR" err="1">
                <a:effectLst/>
                <a:latin typeface="Times" pitchFamily="2" charset="0"/>
              </a:rPr>
              <a:t>vatibus</a:t>
            </a:r>
            <a:r>
              <a:rPr lang="fr-FR">
                <a:effectLst/>
                <a:latin typeface="Times" pitchFamily="2" charset="0"/>
              </a:rPr>
              <a:t> </a:t>
            </a:r>
            <a:r>
              <a:rPr lang="fr-FR" err="1">
                <a:effectLst/>
                <a:latin typeface="Times" pitchFamily="2" charset="0"/>
              </a:rPr>
              <a:t>inclitis</a:t>
            </a:r>
            <a:r>
              <a:rPr lang="fr-FR">
                <a:effectLst/>
                <a:latin typeface="Times" pitchFamily="2" charset="0"/>
              </a:rPr>
              <a:t>, </a:t>
            </a:r>
            <a:r>
              <a:rPr lang="fr-FR" err="1">
                <a:effectLst/>
                <a:latin typeface="Times" pitchFamily="2" charset="0"/>
              </a:rPr>
              <a:t>postridie</a:t>
            </a:r>
            <a:r>
              <a:rPr lang="fr-FR">
                <a:effectLst/>
                <a:latin typeface="Times" pitchFamily="2" charset="0"/>
              </a:rPr>
              <a:t> </a:t>
            </a:r>
            <a:r>
              <a:rPr lang="fr-FR" err="1">
                <a:effectLst/>
                <a:latin typeface="Times" pitchFamily="2" charset="0"/>
              </a:rPr>
              <a:t>disceret</a:t>
            </a:r>
            <a:r>
              <a:rPr lang="fr-FR">
                <a:effectLst/>
                <a:latin typeface="Times" pitchFamily="2" charset="0"/>
              </a:rPr>
              <a:t> imperator. </a:t>
            </a:r>
            <a:r>
              <a:rPr lang="fr-FR" err="1">
                <a:effectLst/>
                <a:latin typeface="Times" pitchFamily="2" charset="0"/>
              </a:rPr>
              <a:t>ideoque</a:t>
            </a:r>
            <a:r>
              <a:rPr lang="fr-FR">
                <a:effectLst/>
                <a:latin typeface="Times" pitchFamily="2" charset="0"/>
              </a:rPr>
              <a:t> </a:t>
            </a:r>
            <a:r>
              <a:rPr lang="fr-FR" err="1">
                <a:effectLst/>
                <a:latin typeface="Times" pitchFamily="2" charset="0"/>
              </a:rPr>
              <a:t>etiam</a:t>
            </a:r>
            <a:r>
              <a:rPr lang="fr-FR">
                <a:effectLst/>
                <a:latin typeface="Times" pitchFamily="2" charset="0"/>
              </a:rPr>
              <a:t> </a:t>
            </a:r>
            <a:r>
              <a:rPr lang="fr-FR" err="1">
                <a:effectLst/>
                <a:latin typeface="Times" pitchFamily="2" charset="0"/>
              </a:rPr>
              <a:t>parietes</a:t>
            </a:r>
            <a:r>
              <a:rPr lang="fr-FR">
                <a:effectLst/>
                <a:latin typeface="Times" pitchFamily="2" charset="0"/>
              </a:rPr>
              <a:t> </a:t>
            </a:r>
            <a:r>
              <a:rPr lang="fr-FR" err="1">
                <a:effectLst/>
                <a:latin typeface="Times" pitchFamily="2" charset="0"/>
              </a:rPr>
              <a:t>arcanorum</a:t>
            </a:r>
            <a:r>
              <a:rPr lang="fr-FR">
                <a:effectLst/>
                <a:latin typeface="Times" pitchFamily="2" charset="0"/>
              </a:rPr>
              <a:t> soli </a:t>
            </a:r>
            <a:r>
              <a:rPr lang="fr-FR" err="1">
                <a:effectLst/>
                <a:latin typeface="Times" pitchFamily="2" charset="0"/>
              </a:rPr>
              <a:t>conscii</a:t>
            </a:r>
            <a:r>
              <a:rPr lang="fr-FR">
                <a:effectLst/>
                <a:latin typeface="Times" pitchFamily="2" charset="0"/>
              </a:rPr>
              <a:t> </a:t>
            </a:r>
            <a:r>
              <a:rPr lang="fr-FR" err="1">
                <a:effectLst/>
                <a:latin typeface="Times" pitchFamily="2" charset="0"/>
              </a:rPr>
              <a:t>timebantur</a:t>
            </a:r>
            <a:r>
              <a:rPr lang="fr-FR">
                <a:effectLst/>
                <a:latin typeface="Times" pitchFamily="2" charset="0"/>
              </a:rPr>
              <a:t>.</a:t>
            </a:r>
          </a:p>
          <a:p>
            <a:endParaRPr lang="fr-FR">
              <a:effectLst/>
              <a:latin typeface="Times" pitchFamily="2" charset="0"/>
            </a:endParaRPr>
          </a:p>
          <a:p>
            <a:r>
              <a:rPr lang="fr-FR">
                <a:effectLst/>
                <a:latin typeface="Times" pitchFamily="2" charset="0"/>
              </a:rPr>
              <a:t>Nihil est </a:t>
            </a:r>
            <a:r>
              <a:rPr lang="fr-FR" err="1">
                <a:effectLst/>
                <a:latin typeface="Times" pitchFamily="2" charset="0"/>
              </a:rPr>
              <a:t>enim</a:t>
            </a:r>
            <a:r>
              <a:rPr lang="fr-FR">
                <a:effectLst/>
                <a:latin typeface="Times" pitchFamily="2" charset="0"/>
              </a:rPr>
              <a:t> </a:t>
            </a:r>
            <a:r>
              <a:rPr lang="fr-FR" err="1">
                <a:effectLst/>
                <a:latin typeface="Times" pitchFamily="2" charset="0"/>
              </a:rPr>
              <a:t>virtute</a:t>
            </a:r>
            <a:r>
              <a:rPr lang="fr-FR">
                <a:effectLst/>
                <a:latin typeface="Times" pitchFamily="2" charset="0"/>
              </a:rPr>
              <a:t> </a:t>
            </a:r>
            <a:r>
              <a:rPr lang="fr-FR" err="1">
                <a:effectLst/>
                <a:latin typeface="Times" pitchFamily="2" charset="0"/>
              </a:rPr>
              <a:t>amabilius</a:t>
            </a:r>
            <a:r>
              <a:rPr lang="fr-FR">
                <a:effectLst/>
                <a:latin typeface="Times" pitchFamily="2" charset="0"/>
              </a:rPr>
              <a:t>, nihil quod </a:t>
            </a:r>
            <a:r>
              <a:rPr lang="fr-FR" err="1">
                <a:effectLst/>
                <a:latin typeface="Times" pitchFamily="2" charset="0"/>
              </a:rPr>
              <a:t>magis</a:t>
            </a:r>
            <a:r>
              <a:rPr lang="fr-FR">
                <a:effectLst/>
                <a:latin typeface="Times" pitchFamily="2" charset="0"/>
              </a:rPr>
              <a:t> </a:t>
            </a:r>
            <a:r>
              <a:rPr lang="fr-FR" err="1">
                <a:effectLst/>
                <a:latin typeface="Times" pitchFamily="2" charset="0"/>
              </a:rPr>
              <a:t>adliciat</a:t>
            </a:r>
            <a:r>
              <a:rPr lang="fr-FR">
                <a:effectLst/>
                <a:latin typeface="Times" pitchFamily="2" charset="0"/>
              </a:rPr>
              <a:t> ad </a:t>
            </a:r>
            <a:r>
              <a:rPr lang="fr-FR" err="1">
                <a:effectLst/>
                <a:latin typeface="Times" pitchFamily="2" charset="0"/>
              </a:rPr>
              <a:t>diligendum</a:t>
            </a:r>
            <a:r>
              <a:rPr lang="fr-FR">
                <a:effectLst/>
                <a:latin typeface="Times" pitchFamily="2" charset="0"/>
              </a:rPr>
              <a:t>, </a:t>
            </a:r>
            <a:r>
              <a:rPr lang="fr-FR" err="1">
                <a:effectLst/>
                <a:latin typeface="Times" pitchFamily="2" charset="0"/>
              </a:rPr>
              <a:t>quippe</a:t>
            </a:r>
            <a:r>
              <a:rPr lang="fr-FR">
                <a:effectLst/>
                <a:latin typeface="Times" pitchFamily="2" charset="0"/>
              </a:rPr>
              <a:t> cum </a:t>
            </a:r>
            <a:r>
              <a:rPr lang="fr-FR" err="1">
                <a:effectLst/>
                <a:latin typeface="Times" pitchFamily="2" charset="0"/>
              </a:rPr>
              <a:t>propter</a:t>
            </a:r>
            <a:r>
              <a:rPr lang="fr-FR">
                <a:effectLst/>
                <a:latin typeface="Times" pitchFamily="2" charset="0"/>
              </a:rPr>
              <a:t> </a:t>
            </a:r>
            <a:r>
              <a:rPr lang="fr-FR" err="1">
                <a:effectLst/>
                <a:latin typeface="Times" pitchFamily="2" charset="0"/>
              </a:rPr>
              <a:t>virtutem</a:t>
            </a:r>
            <a:r>
              <a:rPr lang="fr-FR">
                <a:effectLst/>
                <a:latin typeface="Times" pitchFamily="2" charset="0"/>
              </a:rPr>
              <a:t> et </a:t>
            </a:r>
            <a:r>
              <a:rPr lang="fr-FR" err="1">
                <a:effectLst/>
                <a:latin typeface="Times" pitchFamily="2" charset="0"/>
              </a:rPr>
              <a:t>probitatem</a:t>
            </a:r>
            <a:r>
              <a:rPr lang="fr-FR">
                <a:effectLst/>
                <a:latin typeface="Times" pitchFamily="2" charset="0"/>
              </a:rPr>
              <a:t> </a:t>
            </a:r>
            <a:r>
              <a:rPr lang="fr-FR" err="1">
                <a:effectLst/>
                <a:latin typeface="Times" pitchFamily="2" charset="0"/>
              </a:rPr>
              <a:t>etiam</a:t>
            </a:r>
            <a:r>
              <a:rPr lang="fr-FR">
                <a:effectLst/>
                <a:latin typeface="Times" pitchFamily="2" charset="0"/>
              </a:rPr>
              <a:t> </a:t>
            </a:r>
            <a:r>
              <a:rPr lang="fr-FR" err="1">
                <a:effectLst/>
                <a:latin typeface="Times" pitchFamily="2" charset="0"/>
              </a:rPr>
              <a:t>eos</a:t>
            </a:r>
            <a:r>
              <a:rPr lang="fr-FR">
                <a:effectLst/>
                <a:latin typeface="Times" pitchFamily="2" charset="0"/>
              </a:rPr>
              <a:t>, </a:t>
            </a:r>
            <a:r>
              <a:rPr lang="fr-FR" err="1">
                <a:effectLst/>
                <a:latin typeface="Times" pitchFamily="2" charset="0"/>
              </a:rPr>
              <a:t>quos</a:t>
            </a:r>
            <a:r>
              <a:rPr lang="fr-FR">
                <a:effectLst/>
                <a:latin typeface="Times" pitchFamily="2" charset="0"/>
              </a:rPr>
              <a:t> </a:t>
            </a:r>
            <a:r>
              <a:rPr lang="fr-FR" err="1">
                <a:effectLst/>
                <a:latin typeface="Times" pitchFamily="2" charset="0"/>
              </a:rPr>
              <a:t>numquam</a:t>
            </a:r>
            <a:r>
              <a:rPr lang="fr-FR">
                <a:effectLst/>
                <a:latin typeface="Times" pitchFamily="2" charset="0"/>
              </a:rPr>
              <a:t> vidimus, </a:t>
            </a:r>
            <a:r>
              <a:rPr lang="fr-FR" err="1">
                <a:effectLst/>
                <a:latin typeface="Times" pitchFamily="2" charset="0"/>
              </a:rPr>
              <a:t>quodam</a:t>
            </a:r>
            <a:r>
              <a:rPr lang="fr-FR">
                <a:effectLst/>
                <a:latin typeface="Times" pitchFamily="2" charset="0"/>
              </a:rPr>
              <a:t> modo </a:t>
            </a:r>
            <a:r>
              <a:rPr lang="fr-FR" err="1">
                <a:effectLst/>
                <a:latin typeface="Times" pitchFamily="2" charset="0"/>
              </a:rPr>
              <a:t>diligamus</a:t>
            </a:r>
            <a:r>
              <a:rPr lang="fr-FR">
                <a:effectLst/>
                <a:latin typeface="Times" pitchFamily="2" charset="0"/>
              </a:rPr>
              <a:t>. </a:t>
            </a:r>
            <a:r>
              <a:rPr lang="fr-FR" err="1">
                <a:effectLst/>
                <a:latin typeface="Times" pitchFamily="2" charset="0"/>
              </a:rPr>
              <a:t>Quis</a:t>
            </a:r>
            <a:r>
              <a:rPr lang="fr-FR">
                <a:effectLst/>
                <a:latin typeface="Times" pitchFamily="2" charset="0"/>
              </a:rPr>
              <a:t> est qui C. </a:t>
            </a:r>
            <a:r>
              <a:rPr lang="fr-FR" err="1">
                <a:effectLst/>
                <a:latin typeface="Times" pitchFamily="2" charset="0"/>
              </a:rPr>
              <a:t>Fabrici</a:t>
            </a:r>
            <a:r>
              <a:rPr lang="fr-FR">
                <a:effectLst/>
                <a:latin typeface="Times" pitchFamily="2" charset="0"/>
              </a:rPr>
              <a:t>, M'. </a:t>
            </a:r>
            <a:r>
              <a:rPr lang="fr-FR" err="1">
                <a:effectLst/>
                <a:latin typeface="Times" pitchFamily="2" charset="0"/>
              </a:rPr>
              <a:t>Curi</a:t>
            </a:r>
            <a:r>
              <a:rPr lang="fr-FR">
                <a:effectLst/>
                <a:latin typeface="Times" pitchFamily="2" charset="0"/>
              </a:rPr>
              <a:t> non cum </a:t>
            </a:r>
            <a:r>
              <a:rPr lang="fr-FR" err="1">
                <a:effectLst/>
                <a:latin typeface="Times" pitchFamily="2" charset="0"/>
              </a:rPr>
              <a:t>caritate</a:t>
            </a:r>
            <a:r>
              <a:rPr lang="fr-FR">
                <a:effectLst/>
                <a:latin typeface="Times" pitchFamily="2" charset="0"/>
              </a:rPr>
              <a:t> </a:t>
            </a:r>
            <a:r>
              <a:rPr lang="fr-FR" err="1">
                <a:effectLst/>
                <a:latin typeface="Times" pitchFamily="2" charset="0"/>
              </a:rPr>
              <a:t>aliqua</a:t>
            </a:r>
            <a:r>
              <a:rPr lang="fr-FR">
                <a:effectLst/>
                <a:latin typeface="Times" pitchFamily="2" charset="0"/>
              </a:rPr>
              <a:t> </a:t>
            </a:r>
            <a:r>
              <a:rPr lang="fr-FR" err="1">
                <a:effectLst/>
                <a:latin typeface="Times" pitchFamily="2" charset="0"/>
              </a:rPr>
              <a:t>benevola</a:t>
            </a:r>
            <a:r>
              <a:rPr lang="fr-FR">
                <a:effectLst/>
                <a:latin typeface="Times" pitchFamily="2" charset="0"/>
              </a:rPr>
              <a:t> memoriam </a:t>
            </a:r>
            <a:r>
              <a:rPr lang="fr-FR" err="1">
                <a:effectLst/>
                <a:latin typeface="Times" pitchFamily="2" charset="0"/>
              </a:rPr>
              <a:t>usurpet</a:t>
            </a:r>
            <a:r>
              <a:rPr lang="fr-FR">
                <a:effectLst/>
                <a:latin typeface="Times" pitchFamily="2" charset="0"/>
              </a:rPr>
              <a:t>, </a:t>
            </a:r>
            <a:r>
              <a:rPr lang="fr-FR" err="1">
                <a:effectLst/>
                <a:latin typeface="Times" pitchFamily="2" charset="0"/>
              </a:rPr>
              <a:t>quos</a:t>
            </a:r>
            <a:r>
              <a:rPr lang="fr-FR">
                <a:effectLst/>
                <a:latin typeface="Times" pitchFamily="2" charset="0"/>
              </a:rPr>
              <a:t> </a:t>
            </a:r>
            <a:r>
              <a:rPr lang="fr-FR" err="1">
                <a:effectLst/>
                <a:latin typeface="Times" pitchFamily="2" charset="0"/>
              </a:rPr>
              <a:t>numquam</a:t>
            </a:r>
            <a:r>
              <a:rPr lang="fr-FR">
                <a:effectLst/>
                <a:latin typeface="Times" pitchFamily="2" charset="0"/>
              </a:rPr>
              <a:t> </a:t>
            </a:r>
            <a:r>
              <a:rPr lang="fr-FR" err="1">
                <a:effectLst/>
                <a:latin typeface="Times" pitchFamily="2" charset="0"/>
              </a:rPr>
              <a:t>viderit</a:t>
            </a:r>
            <a:r>
              <a:rPr lang="fr-FR">
                <a:effectLst/>
                <a:latin typeface="Times" pitchFamily="2" charset="0"/>
              </a:rPr>
              <a:t>? </a:t>
            </a:r>
            <a:r>
              <a:rPr lang="fr-FR" err="1">
                <a:effectLst/>
                <a:latin typeface="Times" pitchFamily="2" charset="0"/>
              </a:rPr>
              <a:t>quis</a:t>
            </a:r>
            <a:r>
              <a:rPr lang="fr-FR">
                <a:effectLst/>
                <a:latin typeface="Times" pitchFamily="2" charset="0"/>
              </a:rPr>
              <a:t> </a:t>
            </a:r>
            <a:r>
              <a:rPr lang="fr-FR" err="1">
                <a:effectLst/>
                <a:latin typeface="Times" pitchFamily="2" charset="0"/>
              </a:rPr>
              <a:t>autem</a:t>
            </a:r>
            <a:r>
              <a:rPr lang="fr-FR">
                <a:effectLst/>
                <a:latin typeface="Times" pitchFamily="2" charset="0"/>
              </a:rPr>
              <a:t> est, qui </a:t>
            </a:r>
            <a:r>
              <a:rPr lang="fr-FR" err="1">
                <a:effectLst/>
                <a:latin typeface="Times" pitchFamily="2" charset="0"/>
              </a:rPr>
              <a:t>Tarquinium</a:t>
            </a:r>
            <a:r>
              <a:rPr lang="fr-FR">
                <a:effectLst/>
                <a:latin typeface="Times" pitchFamily="2" charset="0"/>
              </a:rPr>
              <a:t> </a:t>
            </a:r>
            <a:r>
              <a:rPr lang="fr-FR" err="1">
                <a:effectLst/>
                <a:latin typeface="Times" pitchFamily="2" charset="0"/>
              </a:rPr>
              <a:t>Superbum</a:t>
            </a:r>
            <a:r>
              <a:rPr lang="fr-FR">
                <a:effectLst/>
                <a:latin typeface="Times" pitchFamily="2" charset="0"/>
              </a:rPr>
              <a:t>, qui </a:t>
            </a:r>
            <a:r>
              <a:rPr lang="fr-FR" err="1">
                <a:effectLst/>
                <a:latin typeface="Times" pitchFamily="2" charset="0"/>
              </a:rPr>
              <a:t>Sp</a:t>
            </a:r>
            <a:r>
              <a:rPr lang="fr-FR">
                <a:effectLst/>
                <a:latin typeface="Times" pitchFamily="2" charset="0"/>
              </a:rPr>
              <a:t>. </a:t>
            </a:r>
            <a:r>
              <a:rPr lang="fr-FR" err="1">
                <a:effectLst/>
                <a:latin typeface="Times" pitchFamily="2" charset="0"/>
              </a:rPr>
              <a:t>Cassium</a:t>
            </a:r>
            <a:endParaRPr lang="fr-FR">
              <a:effectLst/>
              <a:latin typeface="Times" pitchFamily="2" charset="0"/>
            </a:endParaRPr>
          </a:p>
        </p:txBody>
      </p:sp>
      <p:pic>
        <p:nvPicPr>
          <p:cNvPr id="6" name="Image 5">
            <a:extLst>
              <a:ext uri="{FF2B5EF4-FFF2-40B4-BE49-F238E27FC236}">
                <a16:creationId xmlns:a16="http://schemas.microsoft.com/office/drawing/2014/main" id="{66C12795-1B09-D54F-992D-76BF3D31A6FF}"/>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2" y="5737529"/>
            <a:ext cx="908237" cy="971939"/>
          </a:xfrm>
          <a:prstGeom prst="rect">
            <a:avLst/>
          </a:prstGeom>
        </p:spPr>
      </p:pic>
    </p:spTree>
    <p:extLst>
      <p:ext uri="{BB962C8B-B14F-4D97-AF65-F5344CB8AC3E}">
        <p14:creationId xmlns:p14="http://schemas.microsoft.com/office/powerpoint/2010/main" val="28973631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Page double contenu">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B6C0A35-4EB9-5341-8B8E-CA3C20DDBE68}"/>
              </a:ext>
            </a:extLst>
          </p:cNvPr>
          <p:cNvSpPr>
            <a:spLocks noGrp="1"/>
          </p:cNvSpPr>
          <p:nvPr>
            <p:ph sz="half" idx="1" hasCustomPrompt="1"/>
          </p:nvPr>
        </p:nvSpPr>
        <p:spPr>
          <a:xfrm>
            <a:off x="838200" y="2286001"/>
            <a:ext cx="5181600" cy="3890962"/>
          </a:xfrm>
          <a:prstGeom prst="rect">
            <a:avLst/>
          </a:prstGeom>
        </p:spPr>
        <p:txBody>
          <a:bodyPr/>
          <a:lstStyle>
            <a:lvl1pPr marL="0" indent="0">
              <a:buNone/>
              <a:defRPr b="0">
                <a:latin typeface="+mj-lt"/>
              </a:defRPr>
            </a:lvl1pPr>
          </a:lstStyle>
          <a:p>
            <a:pPr lvl="0"/>
            <a:r>
              <a:rPr lang="fr-FR"/>
              <a:t>TITRE</a:t>
            </a:r>
          </a:p>
        </p:txBody>
      </p:sp>
      <p:sp>
        <p:nvSpPr>
          <p:cNvPr id="4" name="Espace réservé du contenu 3">
            <a:extLst>
              <a:ext uri="{FF2B5EF4-FFF2-40B4-BE49-F238E27FC236}">
                <a16:creationId xmlns:a16="http://schemas.microsoft.com/office/drawing/2014/main" id="{8CBF8C14-E4F4-F34B-9F09-8FC954F2DBBC}"/>
              </a:ext>
            </a:extLst>
          </p:cNvPr>
          <p:cNvSpPr>
            <a:spLocks noGrp="1"/>
          </p:cNvSpPr>
          <p:nvPr>
            <p:ph sz="half" idx="2" hasCustomPrompt="1"/>
          </p:nvPr>
        </p:nvSpPr>
        <p:spPr>
          <a:xfrm>
            <a:off x="6172200" y="2286001"/>
            <a:ext cx="5181600" cy="3890962"/>
          </a:xfrm>
          <a:prstGeom prst="rect">
            <a:avLst/>
          </a:prstGeom>
        </p:spPr>
        <p:txBody>
          <a:bodyPr/>
          <a:lstStyle>
            <a:lvl1pPr marL="0" indent="0">
              <a:buNone/>
              <a:defRPr sz="2800" b="0">
                <a:latin typeface="+mj-lt"/>
              </a:defRPr>
            </a:lvl1pPr>
          </a:lstStyle>
          <a:p>
            <a:pPr lvl="0"/>
            <a:r>
              <a:rPr lang="fr-FR"/>
              <a:t>TITRE</a:t>
            </a:r>
          </a:p>
        </p:txBody>
      </p:sp>
      <p:pic>
        <p:nvPicPr>
          <p:cNvPr id="8" name="Image 7">
            <a:extLst>
              <a:ext uri="{FF2B5EF4-FFF2-40B4-BE49-F238E27FC236}">
                <a16:creationId xmlns:a16="http://schemas.microsoft.com/office/drawing/2014/main" id="{2F771CBB-6C43-4D49-9822-911140128A94}"/>
              </a:ext>
            </a:extLst>
          </p:cNvPr>
          <p:cNvPicPr>
            <a:picLocks noChangeAspect="1"/>
          </p:cNvPicPr>
          <p:nvPr userDrawn="1"/>
        </p:nvPicPr>
        <p:blipFill>
          <a:blip r:embed="rId2"/>
          <a:stretch>
            <a:fillRect/>
          </a:stretch>
        </p:blipFill>
        <p:spPr>
          <a:xfrm>
            <a:off x="10782096" y="634736"/>
            <a:ext cx="671396" cy="1218203"/>
          </a:xfrm>
          <a:prstGeom prst="rect">
            <a:avLst/>
          </a:prstGeom>
        </p:spPr>
      </p:pic>
      <p:pic>
        <p:nvPicPr>
          <p:cNvPr id="9" name="Image 8">
            <a:extLst>
              <a:ext uri="{FF2B5EF4-FFF2-40B4-BE49-F238E27FC236}">
                <a16:creationId xmlns:a16="http://schemas.microsoft.com/office/drawing/2014/main" id="{BA57C513-CA84-0348-8E00-D1660F540B4E}"/>
              </a:ext>
            </a:extLst>
          </p:cNvPr>
          <p:cNvPicPr>
            <a:picLocks noChangeAspect="1"/>
          </p:cNvPicPr>
          <p:nvPr userDrawn="1"/>
        </p:nvPicPr>
        <p:blipFill>
          <a:blip r:embed="rId2"/>
          <a:stretch>
            <a:fillRect/>
          </a:stretch>
        </p:blipFill>
        <p:spPr>
          <a:xfrm rot="16200000">
            <a:off x="10213548" y="590020"/>
            <a:ext cx="370030" cy="671395"/>
          </a:xfrm>
          <a:prstGeom prst="rect">
            <a:avLst/>
          </a:prstGeom>
        </p:spPr>
      </p:pic>
      <p:pic>
        <p:nvPicPr>
          <p:cNvPr id="11" name="Image 10">
            <a:extLst>
              <a:ext uri="{FF2B5EF4-FFF2-40B4-BE49-F238E27FC236}">
                <a16:creationId xmlns:a16="http://schemas.microsoft.com/office/drawing/2014/main" id="{AE4EB570-BBEC-884D-83E7-31CC10013F03}"/>
              </a:ext>
            </a:extLst>
          </p:cNvPr>
          <p:cNvPicPr>
            <a:picLocks noChangeAspect="1"/>
          </p:cNvPicPr>
          <p:nvPr userDrawn="1"/>
        </p:nvPicPr>
        <p:blipFill>
          <a:blip r:embed="rId3"/>
          <a:stretch>
            <a:fillRect/>
          </a:stretch>
        </p:blipFill>
        <p:spPr>
          <a:xfrm rot="16200000">
            <a:off x="671898" y="1853196"/>
            <a:ext cx="307561" cy="558049"/>
          </a:xfrm>
          <a:prstGeom prst="rect">
            <a:avLst/>
          </a:prstGeom>
        </p:spPr>
      </p:pic>
      <p:pic>
        <p:nvPicPr>
          <p:cNvPr id="12" name="Image 11">
            <a:extLst>
              <a:ext uri="{FF2B5EF4-FFF2-40B4-BE49-F238E27FC236}">
                <a16:creationId xmlns:a16="http://schemas.microsoft.com/office/drawing/2014/main" id="{27F790B0-1850-E94F-867F-E535C4692494}"/>
              </a:ext>
            </a:extLst>
          </p:cNvPr>
          <p:cNvPicPr>
            <a:picLocks noChangeAspect="1"/>
          </p:cNvPicPr>
          <p:nvPr userDrawn="1"/>
        </p:nvPicPr>
        <p:blipFill>
          <a:blip r:embed="rId3"/>
          <a:stretch>
            <a:fillRect/>
          </a:stretch>
        </p:blipFill>
        <p:spPr>
          <a:xfrm rot="16200000">
            <a:off x="6018419" y="1853195"/>
            <a:ext cx="307561" cy="558049"/>
          </a:xfrm>
          <a:prstGeom prst="rect">
            <a:avLst/>
          </a:prstGeom>
        </p:spPr>
      </p:pic>
      <p:pic>
        <p:nvPicPr>
          <p:cNvPr id="10" name="Image 9">
            <a:extLst>
              <a:ext uri="{FF2B5EF4-FFF2-40B4-BE49-F238E27FC236}">
                <a16:creationId xmlns:a16="http://schemas.microsoft.com/office/drawing/2014/main" id="{B3C2D0AD-DC8C-5248-A69D-503E251BB1F3}"/>
              </a:ext>
            </a:extLst>
          </p:cNvPr>
          <p:cNvPicPr/>
          <p:nvPr userDrawn="1"/>
        </p:nvPicPr>
        <p:blipFill>
          <a:blip r:embed="rId4" cstate="print">
            <a:extLst>
              <a:ext uri="{28A0092B-C50C-407E-A947-70E740481C1C}">
                <a14:useLocalDpi xmlns:a14="http://schemas.microsoft.com/office/drawing/2010/main" val="0"/>
              </a:ext>
            </a:extLst>
          </a:blip>
          <a:stretch>
            <a:fillRect/>
          </a:stretch>
        </p:blipFill>
        <p:spPr>
          <a:xfrm>
            <a:off x="11072402" y="5737529"/>
            <a:ext cx="908237" cy="971939"/>
          </a:xfrm>
          <a:prstGeom prst="rect">
            <a:avLst/>
          </a:prstGeom>
        </p:spPr>
      </p:pic>
    </p:spTree>
    <p:extLst>
      <p:ext uri="{BB962C8B-B14F-4D97-AF65-F5344CB8AC3E}">
        <p14:creationId xmlns:p14="http://schemas.microsoft.com/office/powerpoint/2010/main" val="33371051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Page de contact">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2C6890FB-38C8-394C-946B-28254183F264}"/>
              </a:ext>
            </a:extLst>
          </p:cNvPr>
          <p:cNvPicPr>
            <a:picLocks noChangeAspect="1"/>
          </p:cNvPicPr>
          <p:nvPr userDrawn="1"/>
        </p:nvPicPr>
        <p:blipFill>
          <a:blip r:embed="rId2"/>
          <a:stretch>
            <a:fillRect/>
          </a:stretch>
        </p:blipFill>
        <p:spPr>
          <a:xfrm>
            <a:off x="1663699" y="1411356"/>
            <a:ext cx="1039743" cy="1886543"/>
          </a:xfrm>
          <a:prstGeom prst="rect">
            <a:avLst/>
          </a:prstGeom>
        </p:spPr>
      </p:pic>
      <p:pic>
        <p:nvPicPr>
          <p:cNvPr id="8" name="Image 7">
            <a:extLst>
              <a:ext uri="{FF2B5EF4-FFF2-40B4-BE49-F238E27FC236}">
                <a16:creationId xmlns:a16="http://schemas.microsoft.com/office/drawing/2014/main" id="{06A057C2-B45F-744A-834B-281579F1E016}"/>
              </a:ext>
            </a:extLst>
          </p:cNvPr>
          <p:cNvPicPr>
            <a:picLocks noChangeAspect="1"/>
          </p:cNvPicPr>
          <p:nvPr userDrawn="1"/>
        </p:nvPicPr>
        <p:blipFill>
          <a:blip r:embed="rId2"/>
          <a:stretch>
            <a:fillRect/>
          </a:stretch>
        </p:blipFill>
        <p:spPr>
          <a:xfrm rot="16200000">
            <a:off x="749511" y="1252518"/>
            <a:ext cx="579030" cy="1050610"/>
          </a:xfrm>
          <a:prstGeom prst="rect">
            <a:avLst/>
          </a:prstGeom>
        </p:spPr>
      </p:pic>
      <p:sp>
        <p:nvSpPr>
          <p:cNvPr id="6" name="Espace réservé du texte 3">
            <a:extLst>
              <a:ext uri="{FF2B5EF4-FFF2-40B4-BE49-F238E27FC236}">
                <a16:creationId xmlns:a16="http://schemas.microsoft.com/office/drawing/2014/main" id="{5E0DE27C-3200-0F45-A0F0-088E3D6171A7}"/>
              </a:ext>
            </a:extLst>
          </p:cNvPr>
          <p:cNvSpPr>
            <a:spLocks noGrp="1"/>
          </p:cNvSpPr>
          <p:nvPr>
            <p:ph type="body" sz="half" idx="10" hasCustomPrompt="1"/>
          </p:nvPr>
        </p:nvSpPr>
        <p:spPr>
          <a:xfrm>
            <a:off x="2484438" y="3428999"/>
            <a:ext cx="7703171" cy="2723323"/>
          </a:xfrm>
          <a:prstGeom prst="rect">
            <a:avLst/>
          </a:prstGeom>
        </p:spPr>
        <p:txBody>
          <a:bodyPr/>
          <a:lstStyle>
            <a:lvl1pPr marL="0" indent="0">
              <a:buNone/>
              <a:defRPr sz="1600" b="0">
                <a:latin typeface="Times"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effectLst/>
                <a:latin typeface="Times" pitchFamily="2" charset="0"/>
              </a:rPr>
              <a:t>Et </a:t>
            </a:r>
            <a:r>
              <a:rPr lang="fr-FR" err="1">
                <a:effectLst/>
                <a:latin typeface="Times" pitchFamily="2" charset="0"/>
              </a:rPr>
              <a:t>interdum</a:t>
            </a:r>
            <a:r>
              <a:rPr lang="fr-FR">
                <a:effectLst/>
                <a:latin typeface="Times" pitchFamily="2" charset="0"/>
              </a:rPr>
              <a:t> </a:t>
            </a:r>
            <a:r>
              <a:rPr lang="fr-FR" err="1">
                <a:effectLst/>
                <a:latin typeface="Times" pitchFamily="2" charset="0"/>
              </a:rPr>
              <a:t>acciderat</a:t>
            </a:r>
            <a:r>
              <a:rPr lang="fr-FR">
                <a:effectLst/>
                <a:latin typeface="Times" pitchFamily="2" charset="0"/>
              </a:rPr>
              <a:t>, ut </a:t>
            </a:r>
            <a:r>
              <a:rPr lang="fr-FR" err="1">
                <a:effectLst/>
                <a:latin typeface="Times" pitchFamily="2" charset="0"/>
              </a:rPr>
              <a:t>siquid</a:t>
            </a:r>
            <a:r>
              <a:rPr lang="fr-FR">
                <a:effectLst/>
                <a:latin typeface="Times" pitchFamily="2" charset="0"/>
              </a:rPr>
              <a:t> in </a:t>
            </a:r>
            <a:r>
              <a:rPr lang="fr-FR" err="1">
                <a:effectLst/>
                <a:latin typeface="Times" pitchFamily="2" charset="0"/>
              </a:rPr>
              <a:t>penetrali</a:t>
            </a:r>
            <a:r>
              <a:rPr lang="fr-FR">
                <a:effectLst/>
                <a:latin typeface="Times" pitchFamily="2" charset="0"/>
              </a:rPr>
              <a:t> </a:t>
            </a:r>
            <a:r>
              <a:rPr lang="fr-FR" err="1">
                <a:effectLst/>
                <a:latin typeface="Times" pitchFamily="2" charset="0"/>
              </a:rPr>
              <a:t>secreto</a:t>
            </a:r>
            <a:r>
              <a:rPr lang="fr-FR">
                <a:effectLst/>
                <a:latin typeface="Times" pitchFamily="2" charset="0"/>
              </a:rPr>
              <a:t> </a:t>
            </a:r>
            <a:r>
              <a:rPr lang="fr-FR" err="1">
                <a:effectLst/>
                <a:latin typeface="Times" pitchFamily="2" charset="0"/>
              </a:rPr>
              <a:t>nullo</a:t>
            </a:r>
            <a:r>
              <a:rPr lang="fr-FR">
                <a:effectLst/>
                <a:latin typeface="Times" pitchFamily="2" charset="0"/>
              </a:rPr>
              <a:t> </a:t>
            </a:r>
            <a:r>
              <a:rPr lang="fr-FR" err="1">
                <a:effectLst/>
                <a:latin typeface="Times" pitchFamily="2" charset="0"/>
              </a:rPr>
              <a:t>citerioris</a:t>
            </a:r>
            <a:r>
              <a:rPr lang="fr-FR">
                <a:effectLst/>
                <a:latin typeface="Times" pitchFamily="2" charset="0"/>
              </a:rPr>
              <a:t> vitae </a:t>
            </a:r>
            <a:r>
              <a:rPr lang="fr-FR" err="1">
                <a:effectLst/>
                <a:latin typeface="Times" pitchFamily="2" charset="0"/>
              </a:rPr>
              <a:t>ministro</a:t>
            </a:r>
            <a:r>
              <a:rPr lang="fr-FR">
                <a:effectLst/>
                <a:latin typeface="Times" pitchFamily="2" charset="0"/>
              </a:rPr>
              <a:t> </a:t>
            </a:r>
            <a:r>
              <a:rPr lang="fr-FR" err="1">
                <a:effectLst/>
                <a:latin typeface="Times" pitchFamily="2" charset="0"/>
              </a:rPr>
              <a:t>praesente</a:t>
            </a:r>
            <a:r>
              <a:rPr lang="fr-FR">
                <a:effectLst/>
                <a:latin typeface="Times" pitchFamily="2" charset="0"/>
              </a:rPr>
              <a:t> paterfamilias </a:t>
            </a:r>
            <a:r>
              <a:rPr lang="fr-FR" err="1">
                <a:effectLst/>
                <a:latin typeface="Times" pitchFamily="2" charset="0"/>
              </a:rPr>
              <a:t>uxori</a:t>
            </a:r>
            <a:r>
              <a:rPr lang="fr-FR">
                <a:effectLst/>
                <a:latin typeface="Times" pitchFamily="2" charset="0"/>
              </a:rPr>
              <a:t> </a:t>
            </a:r>
            <a:r>
              <a:rPr lang="fr-FR" err="1">
                <a:effectLst/>
                <a:latin typeface="Times" pitchFamily="2" charset="0"/>
              </a:rPr>
              <a:t>susurrasset</a:t>
            </a:r>
            <a:r>
              <a:rPr lang="fr-FR">
                <a:effectLst/>
                <a:latin typeface="Times" pitchFamily="2" charset="0"/>
              </a:rPr>
              <a:t> in </a:t>
            </a:r>
            <a:r>
              <a:rPr lang="fr-FR" err="1">
                <a:effectLst/>
                <a:latin typeface="Times" pitchFamily="2" charset="0"/>
              </a:rPr>
              <a:t>aurem</a:t>
            </a:r>
            <a:r>
              <a:rPr lang="fr-FR">
                <a:effectLst/>
                <a:latin typeface="Times" pitchFamily="2" charset="0"/>
              </a:rPr>
              <a:t>, </a:t>
            </a:r>
            <a:r>
              <a:rPr lang="fr-FR" err="1">
                <a:effectLst/>
                <a:latin typeface="Times" pitchFamily="2" charset="0"/>
              </a:rPr>
              <a:t>velut</a:t>
            </a:r>
            <a:r>
              <a:rPr lang="fr-FR">
                <a:effectLst/>
                <a:latin typeface="Times" pitchFamily="2" charset="0"/>
              </a:rPr>
              <a:t> </a:t>
            </a:r>
            <a:r>
              <a:rPr lang="fr-FR" err="1">
                <a:effectLst/>
                <a:latin typeface="Times" pitchFamily="2" charset="0"/>
              </a:rPr>
              <a:t>Amphiarao</a:t>
            </a:r>
            <a:r>
              <a:rPr lang="fr-FR">
                <a:effectLst/>
                <a:latin typeface="Times" pitchFamily="2" charset="0"/>
              </a:rPr>
              <a:t> </a:t>
            </a:r>
            <a:r>
              <a:rPr lang="fr-FR" err="1">
                <a:effectLst/>
                <a:latin typeface="Times" pitchFamily="2" charset="0"/>
              </a:rPr>
              <a:t>referente</a:t>
            </a:r>
            <a:r>
              <a:rPr lang="fr-FR">
                <a:effectLst/>
                <a:latin typeface="Times" pitchFamily="2" charset="0"/>
              </a:rPr>
              <a:t> </a:t>
            </a:r>
            <a:r>
              <a:rPr lang="fr-FR" err="1">
                <a:effectLst/>
                <a:latin typeface="Times" pitchFamily="2" charset="0"/>
              </a:rPr>
              <a:t>aut</a:t>
            </a:r>
            <a:r>
              <a:rPr lang="fr-FR">
                <a:effectLst/>
                <a:latin typeface="Times" pitchFamily="2" charset="0"/>
              </a:rPr>
              <a:t> Marcio, </a:t>
            </a:r>
            <a:r>
              <a:rPr lang="fr-FR" err="1">
                <a:effectLst/>
                <a:latin typeface="Times" pitchFamily="2" charset="0"/>
              </a:rPr>
              <a:t>quondam</a:t>
            </a:r>
            <a:r>
              <a:rPr lang="fr-FR">
                <a:effectLst/>
                <a:latin typeface="Times" pitchFamily="2" charset="0"/>
              </a:rPr>
              <a:t> </a:t>
            </a:r>
            <a:r>
              <a:rPr lang="fr-FR" err="1">
                <a:effectLst/>
                <a:latin typeface="Times" pitchFamily="2" charset="0"/>
              </a:rPr>
              <a:t>vatibus</a:t>
            </a:r>
            <a:r>
              <a:rPr lang="fr-FR">
                <a:effectLst/>
                <a:latin typeface="Times" pitchFamily="2" charset="0"/>
              </a:rPr>
              <a:t> </a:t>
            </a:r>
            <a:r>
              <a:rPr lang="fr-FR" err="1">
                <a:effectLst/>
                <a:latin typeface="Times" pitchFamily="2" charset="0"/>
              </a:rPr>
              <a:t>inclitis</a:t>
            </a:r>
            <a:r>
              <a:rPr lang="fr-FR">
                <a:effectLst/>
                <a:latin typeface="Times" pitchFamily="2" charset="0"/>
              </a:rPr>
              <a:t>, </a:t>
            </a:r>
            <a:r>
              <a:rPr lang="fr-FR" err="1">
                <a:effectLst/>
                <a:latin typeface="Times" pitchFamily="2" charset="0"/>
              </a:rPr>
              <a:t>postridie</a:t>
            </a:r>
            <a:r>
              <a:rPr lang="fr-FR">
                <a:effectLst/>
                <a:latin typeface="Times" pitchFamily="2" charset="0"/>
              </a:rPr>
              <a:t> </a:t>
            </a:r>
            <a:r>
              <a:rPr lang="fr-FR" err="1">
                <a:effectLst/>
                <a:latin typeface="Times" pitchFamily="2" charset="0"/>
              </a:rPr>
              <a:t>disceret</a:t>
            </a:r>
            <a:r>
              <a:rPr lang="fr-FR">
                <a:effectLst/>
                <a:latin typeface="Times" pitchFamily="2" charset="0"/>
              </a:rPr>
              <a:t> imperator. </a:t>
            </a:r>
            <a:r>
              <a:rPr lang="fr-FR" err="1">
                <a:effectLst/>
                <a:latin typeface="Times" pitchFamily="2" charset="0"/>
              </a:rPr>
              <a:t>ideoque</a:t>
            </a:r>
            <a:r>
              <a:rPr lang="fr-FR">
                <a:effectLst/>
                <a:latin typeface="Times" pitchFamily="2" charset="0"/>
              </a:rPr>
              <a:t> </a:t>
            </a:r>
            <a:r>
              <a:rPr lang="fr-FR" err="1">
                <a:effectLst/>
                <a:latin typeface="Times" pitchFamily="2" charset="0"/>
              </a:rPr>
              <a:t>etiam</a:t>
            </a:r>
            <a:r>
              <a:rPr lang="fr-FR">
                <a:effectLst/>
                <a:latin typeface="Times" pitchFamily="2" charset="0"/>
              </a:rPr>
              <a:t> </a:t>
            </a:r>
            <a:r>
              <a:rPr lang="fr-FR" err="1">
                <a:effectLst/>
                <a:latin typeface="Times" pitchFamily="2" charset="0"/>
              </a:rPr>
              <a:t>parietes</a:t>
            </a:r>
            <a:r>
              <a:rPr lang="fr-FR">
                <a:effectLst/>
                <a:latin typeface="Times" pitchFamily="2" charset="0"/>
              </a:rPr>
              <a:t> </a:t>
            </a:r>
            <a:r>
              <a:rPr lang="fr-FR" err="1">
                <a:effectLst/>
                <a:latin typeface="Times" pitchFamily="2" charset="0"/>
              </a:rPr>
              <a:t>arcanorum</a:t>
            </a:r>
            <a:r>
              <a:rPr lang="fr-FR">
                <a:effectLst/>
                <a:latin typeface="Times" pitchFamily="2" charset="0"/>
              </a:rPr>
              <a:t> soli </a:t>
            </a:r>
            <a:r>
              <a:rPr lang="fr-FR" err="1">
                <a:effectLst/>
                <a:latin typeface="Times" pitchFamily="2" charset="0"/>
              </a:rPr>
              <a:t>conscii</a:t>
            </a:r>
            <a:r>
              <a:rPr lang="fr-FR">
                <a:effectLst/>
                <a:latin typeface="Times" pitchFamily="2" charset="0"/>
              </a:rPr>
              <a:t> </a:t>
            </a:r>
            <a:r>
              <a:rPr lang="fr-FR" err="1">
                <a:effectLst/>
                <a:latin typeface="Times" pitchFamily="2" charset="0"/>
              </a:rPr>
              <a:t>timebantur</a:t>
            </a:r>
            <a:r>
              <a:rPr lang="fr-FR">
                <a:effectLst/>
                <a:latin typeface="Times" pitchFamily="2" charset="0"/>
              </a:rPr>
              <a:t>.</a:t>
            </a:r>
          </a:p>
          <a:p>
            <a:endParaRPr lang="fr-FR">
              <a:effectLst/>
              <a:latin typeface="Times" pitchFamily="2" charset="0"/>
            </a:endParaRPr>
          </a:p>
          <a:p>
            <a:r>
              <a:rPr lang="fr-FR">
                <a:effectLst/>
                <a:latin typeface="Times" pitchFamily="2" charset="0"/>
              </a:rPr>
              <a:t>Nihil est </a:t>
            </a:r>
            <a:r>
              <a:rPr lang="fr-FR" err="1">
                <a:effectLst/>
                <a:latin typeface="Times" pitchFamily="2" charset="0"/>
              </a:rPr>
              <a:t>enim</a:t>
            </a:r>
            <a:r>
              <a:rPr lang="fr-FR">
                <a:effectLst/>
                <a:latin typeface="Times" pitchFamily="2" charset="0"/>
              </a:rPr>
              <a:t> </a:t>
            </a:r>
            <a:r>
              <a:rPr lang="fr-FR" err="1">
                <a:effectLst/>
                <a:latin typeface="Times" pitchFamily="2" charset="0"/>
              </a:rPr>
              <a:t>virtute</a:t>
            </a:r>
            <a:r>
              <a:rPr lang="fr-FR">
                <a:effectLst/>
                <a:latin typeface="Times" pitchFamily="2" charset="0"/>
              </a:rPr>
              <a:t> </a:t>
            </a:r>
            <a:r>
              <a:rPr lang="fr-FR" err="1">
                <a:effectLst/>
                <a:latin typeface="Times" pitchFamily="2" charset="0"/>
              </a:rPr>
              <a:t>amabilius</a:t>
            </a:r>
            <a:r>
              <a:rPr lang="fr-FR">
                <a:effectLst/>
                <a:latin typeface="Times" pitchFamily="2" charset="0"/>
              </a:rPr>
              <a:t>, nihil quod </a:t>
            </a:r>
            <a:r>
              <a:rPr lang="fr-FR" err="1">
                <a:effectLst/>
                <a:latin typeface="Times" pitchFamily="2" charset="0"/>
              </a:rPr>
              <a:t>magis</a:t>
            </a:r>
            <a:r>
              <a:rPr lang="fr-FR">
                <a:effectLst/>
                <a:latin typeface="Times" pitchFamily="2" charset="0"/>
              </a:rPr>
              <a:t> </a:t>
            </a:r>
            <a:r>
              <a:rPr lang="fr-FR" err="1">
                <a:effectLst/>
                <a:latin typeface="Times" pitchFamily="2" charset="0"/>
              </a:rPr>
              <a:t>adliciat</a:t>
            </a:r>
            <a:r>
              <a:rPr lang="fr-FR">
                <a:effectLst/>
                <a:latin typeface="Times" pitchFamily="2" charset="0"/>
              </a:rPr>
              <a:t> ad </a:t>
            </a:r>
            <a:r>
              <a:rPr lang="fr-FR" err="1">
                <a:effectLst/>
                <a:latin typeface="Times" pitchFamily="2" charset="0"/>
              </a:rPr>
              <a:t>diligendum</a:t>
            </a:r>
            <a:r>
              <a:rPr lang="fr-FR">
                <a:effectLst/>
                <a:latin typeface="Times" pitchFamily="2" charset="0"/>
              </a:rPr>
              <a:t>, </a:t>
            </a:r>
            <a:r>
              <a:rPr lang="fr-FR" err="1">
                <a:effectLst/>
                <a:latin typeface="Times" pitchFamily="2" charset="0"/>
              </a:rPr>
              <a:t>quippe</a:t>
            </a:r>
            <a:r>
              <a:rPr lang="fr-FR">
                <a:effectLst/>
                <a:latin typeface="Times" pitchFamily="2" charset="0"/>
              </a:rPr>
              <a:t> cum </a:t>
            </a:r>
            <a:r>
              <a:rPr lang="fr-FR" err="1">
                <a:effectLst/>
                <a:latin typeface="Times" pitchFamily="2" charset="0"/>
              </a:rPr>
              <a:t>propter</a:t>
            </a:r>
            <a:r>
              <a:rPr lang="fr-FR">
                <a:effectLst/>
                <a:latin typeface="Times" pitchFamily="2" charset="0"/>
              </a:rPr>
              <a:t> </a:t>
            </a:r>
            <a:r>
              <a:rPr lang="fr-FR" err="1">
                <a:effectLst/>
                <a:latin typeface="Times" pitchFamily="2" charset="0"/>
              </a:rPr>
              <a:t>virtutem</a:t>
            </a:r>
            <a:r>
              <a:rPr lang="fr-FR">
                <a:effectLst/>
                <a:latin typeface="Times" pitchFamily="2" charset="0"/>
              </a:rPr>
              <a:t> et </a:t>
            </a:r>
            <a:r>
              <a:rPr lang="fr-FR" err="1">
                <a:effectLst/>
                <a:latin typeface="Times" pitchFamily="2" charset="0"/>
              </a:rPr>
              <a:t>probitatem</a:t>
            </a:r>
            <a:r>
              <a:rPr lang="fr-FR">
                <a:effectLst/>
                <a:latin typeface="Times" pitchFamily="2" charset="0"/>
              </a:rPr>
              <a:t> </a:t>
            </a:r>
            <a:r>
              <a:rPr lang="fr-FR" err="1">
                <a:effectLst/>
                <a:latin typeface="Times" pitchFamily="2" charset="0"/>
              </a:rPr>
              <a:t>etiam</a:t>
            </a:r>
            <a:r>
              <a:rPr lang="fr-FR">
                <a:effectLst/>
                <a:latin typeface="Times" pitchFamily="2" charset="0"/>
              </a:rPr>
              <a:t> </a:t>
            </a:r>
            <a:r>
              <a:rPr lang="fr-FR" err="1">
                <a:effectLst/>
                <a:latin typeface="Times" pitchFamily="2" charset="0"/>
              </a:rPr>
              <a:t>eos</a:t>
            </a:r>
            <a:r>
              <a:rPr lang="fr-FR">
                <a:effectLst/>
                <a:latin typeface="Times" pitchFamily="2" charset="0"/>
              </a:rPr>
              <a:t>, </a:t>
            </a:r>
            <a:r>
              <a:rPr lang="fr-FR" err="1">
                <a:effectLst/>
                <a:latin typeface="Times" pitchFamily="2" charset="0"/>
              </a:rPr>
              <a:t>quos</a:t>
            </a:r>
            <a:r>
              <a:rPr lang="fr-FR">
                <a:effectLst/>
                <a:latin typeface="Times" pitchFamily="2" charset="0"/>
              </a:rPr>
              <a:t> </a:t>
            </a:r>
            <a:r>
              <a:rPr lang="fr-FR" err="1">
                <a:effectLst/>
                <a:latin typeface="Times" pitchFamily="2" charset="0"/>
              </a:rPr>
              <a:t>numquam</a:t>
            </a:r>
            <a:r>
              <a:rPr lang="fr-FR">
                <a:effectLst/>
                <a:latin typeface="Times" pitchFamily="2" charset="0"/>
              </a:rPr>
              <a:t> vidimus, </a:t>
            </a:r>
            <a:r>
              <a:rPr lang="fr-FR" err="1">
                <a:effectLst/>
                <a:latin typeface="Times" pitchFamily="2" charset="0"/>
              </a:rPr>
              <a:t>quodam</a:t>
            </a:r>
            <a:r>
              <a:rPr lang="fr-FR">
                <a:effectLst/>
                <a:latin typeface="Times" pitchFamily="2" charset="0"/>
              </a:rPr>
              <a:t> modo </a:t>
            </a:r>
            <a:r>
              <a:rPr lang="fr-FR" err="1">
                <a:effectLst/>
                <a:latin typeface="Times" pitchFamily="2" charset="0"/>
              </a:rPr>
              <a:t>diligamus</a:t>
            </a:r>
            <a:r>
              <a:rPr lang="fr-FR">
                <a:effectLst/>
                <a:latin typeface="Times" pitchFamily="2" charset="0"/>
              </a:rPr>
              <a:t>. </a:t>
            </a:r>
            <a:r>
              <a:rPr lang="fr-FR" err="1">
                <a:effectLst/>
                <a:latin typeface="Times" pitchFamily="2" charset="0"/>
              </a:rPr>
              <a:t>Quis</a:t>
            </a:r>
            <a:r>
              <a:rPr lang="fr-FR">
                <a:effectLst/>
                <a:latin typeface="Times" pitchFamily="2" charset="0"/>
              </a:rPr>
              <a:t> est qui C. </a:t>
            </a:r>
            <a:r>
              <a:rPr lang="fr-FR" err="1">
                <a:effectLst/>
                <a:latin typeface="Times" pitchFamily="2" charset="0"/>
              </a:rPr>
              <a:t>Fabrici</a:t>
            </a:r>
            <a:r>
              <a:rPr lang="fr-FR">
                <a:effectLst/>
                <a:latin typeface="Times" pitchFamily="2" charset="0"/>
              </a:rPr>
              <a:t>, M'. </a:t>
            </a:r>
            <a:r>
              <a:rPr lang="fr-FR" err="1">
                <a:effectLst/>
                <a:latin typeface="Times" pitchFamily="2" charset="0"/>
              </a:rPr>
              <a:t>Curi</a:t>
            </a:r>
            <a:r>
              <a:rPr lang="fr-FR">
                <a:effectLst/>
                <a:latin typeface="Times" pitchFamily="2" charset="0"/>
              </a:rPr>
              <a:t> non cum </a:t>
            </a:r>
            <a:r>
              <a:rPr lang="fr-FR" err="1">
                <a:effectLst/>
                <a:latin typeface="Times" pitchFamily="2" charset="0"/>
              </a:rPr>
              <a:t>caritate</a:t>
            </a:r>
            <a:r>
              <a:rPr lang="fr-FR">
                <a:effectLst/>
                <a:latin typeface="Times" pitchFamily="2" charset="0"/>
              </a:rPr>
              <a:t> </a:t>
            </a:r>
            <a:r>
              <a:rPr lang="fr-FR" err="1">
                <a:effectLst/>
                <a:latin typeface="Times" pitchFamily="2" charset="0"/>
              </a:rPr>
              <a:t>aliqua</a:t>
            </a:r>
            <a:r>
              <a:rPr lang="fr-FR">
                <a:effectLst/>
                <a:latin typeface="Times" pitchFamily="2" charset="0"/>
              </a:rPr>
              <a:t> </a:t>
            </a:r>
            <a:r>
              <a:rPr lang="fr-FR" err="1">
                <a:effectLst/>
                <a:latin typeface="Times" pitchFamily="2" charset="0"/>
              </a:rPr>
              <a:t>benevola</a:t>
            </a:r>
            <a:r>
              <a:rPr lang="fr-FR">
                <a:effectLst/>
                <a:latin typeface="Times" pitchFamily="2" charset="0"/>
              </a:rPr>
              <a:t> memoriam </a:t>
            </a:r>
            <a:r>
              <a:rPr lang="fr-FR" err="1">
                <a:effectLst/>
                <a:latin typeface="Times" pitchFamily="2" charset="0"/>
              </a:rPr>
              <a:t>usurpet</a:t>
            </a:r>
            <a:r>
              <a:rPr lang="fr-FR">
                <a:effectLst/>
                <a:latin typeface="Times" pitchFamily="2" charset="0"/>
              </a:rPr>
              <a:t>, </a:t>
            </a:r>
            <a:r>
              <a:rPr lang="fr-FR" err="1">
                <a:effectLst/>
                <a:latin typeface="Times" pitchFamily="2" charset="0"/>
              </a:rPr>
              <a:t>quos</a:t>
            </a:r>
            <a:r>
              <a:rPr lang="fr-FR">
                <a:effectLst/>
                <a:latin typeface="Times" pitchFamily="2" charset="0"/>
              </a:rPr>
              <a:t> </a:t>
            </a:r>
            <a:r>
              <a:rPr lang="fr-FR" err="1">
                <a:effectLst/>
                <a:latin typeface="Times" pitchFamily="2" charset="0"/>
              </a:rPr>
              <a:t>numquam</a:t>
            </a:r>
            <a:r>
              <a:rPr lang="fr-FR">
                <a:effectLst/>
                <a:latin typeface="Times" pitchFamily="2" charset="0"/>
              </a:rPr>
              <a:t> </a:t>
            </a:r>
            <a:r>
              <a:rPr lang="fr-FR" err="1">
                <a:effectLst/>
                <a:latin typeface="Times" pitchFamily="2" charset="0"/>
              </a:rPr>
              <a:t>viderit</a:t>
            </a:r>
            <a:r>
              <a:rPr lang="fr-FR">
                <a:effectLst/>
                <a:latin typeface="Times" pitchFamily="2" charset="0"/>
              </a:rPr>
              <a:t>? </a:t>
            </a:r>
            <a:r>
              <a:rPr lang="fr-FR" err="1">
                <a:effectLst/>
                <a:latin typeface="Times" pitchFamily="2" charset="0"/>
              </a:rPr>
              <a:t>quis</a:t>
            </a:r>
            <a:r>
              <a:rPr lang="fr-FR">
                <a:effectLst/>
                <a:latin typeface="Times" pitchFamily="2" charset="0"/>
              </a:rPr>
              <a:t> </a:t>
            </a:r>
            <a:r>
              <a:rPr lang="fr-FR" err="1">
                <a:effectLst/>
                <a:latin typeface="Times" pitchFamily="2" charset="0"/>
              </a:rPr>
              <a:t>autem</a:t>
            </a:r>
            <a:r>
              <a:rPr lang="fr-FR">
                <a:effectLst/>
                <a:latin typeface="Times" pitchFamily="2" charset="0"/>
              </a:rPr>
              <a:t> est, qui </a:t>
            </a:r>
            <a:r>
              <a:rPr lang="fr-FR" err="1">
                <a:effectLst/>
                <a:latin typeface="Times" pitchFamily="2" charset="0"/>
              </a:rPr>
              <a:t>Tarquinium</a:t>
            </a:r>
            <a:r>
              <a:rPr lang="fr-FR">
                <a:effectLst/>
                <a:latin typeface="Times" pitchFamily="2" charset="0"/>
              </a:rPr>
              <a:t> </a:t>
            </a:r>
            <a:r>
              <a:rPr lang="fr-FR" err="1">
                <a:effectLst/>
                <a:latin typeface="Times" pitchFamily="2" charset="0"/>
              </a:rPr>
              <a:t>Superbum</a:t>
            </a:r>
            <a:r>
              <a:rPr lang="fr-FR">
                <a:effectLst/>
                <a:latin typeface="Times" pitchFamily="2" charset="0"/>
              </a:rPr>
              <a:t>, qui </a:t>
            </a:r>
            <a:r>
              <a:rPr lang="fr-FR" err="1">
                <a:effectLst/>
                <a:latin typeface="Times" pitchFamily="2" charset="0"/>
              </a:rPr>
              <a:t>Sp</a:t>
            </a:r>
            <a:r>
              <a:rPr lang="fr-FR">
                <a:effectLst/>
                <a:latin typeface="Times" pitchFamily="2" charset="0"/>
              </a:rPr>
              <a:t>. </a:t>
            </a:r>
            <a:r>
              <a:rPr lang="fr-FR" err="1">
                <a:effectLst/>
                <a:latin typeface="Times" pitchFamily="2" charset="0"/>
              </a:rPr>
              <a:t>Cassium</a:t>
            </a:r>
            <a:r>
              <a:rPr lang="fr-FR">
                <a:effectLst/>
                <a:latin typeface="Times" pitchFamily="2" charset="0"/>
              </a:rPr>
              <a:t>, </a:t>
            </a:r>
            <a:r>
              <a:rPr lang="fr-FR" err="1">
                <a:effectLst/>
                <a:latin typeface="Times" pitchFamily="2" charset="0"/>
              </a:rPr>
              <a:t>Sp</a:t>
            </a:r>
            <a:r>
              <a:rPr lang="fr-FR">
                <a:effectLst/>
                <a:latin typeface="Times" pitchFamily="2" charset="0"/>
              </a:rPr>
              <a:t>. </a:t>
            </a:r>
            <a:r>
              <a:rPr lang="fr-FR" err="1">
                <a:effectLst/>
                <a:latin typeface="Times" pitchFamily="2" charset="0"/>
              </a:rPr>
              <a:t>Maelium</a:t>
            </a:r>
            <a:r>
              <a:rPr lang="fr-FR">
                <a:effectLst/>
                <a:latin typeface="Times" pitchFamily="2" charset="0"/>
              </a:rPr>
              <a:t> non </a:t>
            </a:r>
            <a:r>
              <a:rPr lang="fr-FR" err="1">
                <a:effectLst/>
                <a:latin typeface="Times" pitchFamily="2" charset="0"/>
              </a:rPr>
              <a:t>oderit</a:t>
            </a:r>
            <a:r>
              <a:rPr lang="fr-FR">
                <a:effectLst/>
                <a:latin typeface="Times" pitchFamily="2" charset="0"/>
              </a:rPr>
              <a:t>?</a:t>
            </a:r>
          </a:p>
        </p:txBody>
      </p:sp>
      <p:pic>
        <p:nvPicPr>
          <p:cNvPr id="9" name="Image 8">
            <a:extLst>
              <a:ext uri="{FF2B5EF4-FFF2-40B4-BE49-F238E27FC236}">
                <a16:creationId xmlns:a16="http://schemas.microsoft.com/office/drawing/2014/main" id="{5A2D2764-F4C5-F642-8450-16248CAB635B}"/>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2" y="5737529"/>
            <a:ext cx="908237" cy="971939"/>
          </a:xfrm>
          <a:prstGeom prst="rect">
            <a:avLst/>
          </a:prstGeom>
        </p:spPr>
      </p:pic>
    </p:spTree>
    <p:extLst>
      <p:ext uri="{BB962C8B-B14F-4D97-AF65-F5344CB8AC3E}">
        <p14:creationId xmlns:p14="http://schemas.microsoft.com/office/powerpoint/2010/main" val="140769904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Fin de présentation">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2C6890FB-38C8-394C-946B-28254183F264}"/>
              </a:ext>
            </a:extLst>
          </p:cNvPr>
          <p:cNvPicPr>
            <a:picLocks noChangeAspect="1"/>
          </p:cNvPicPr>
          <p:nvPr userDrawn="1"/>
        </p:nvPicPr>
        <p:blipFill>
          <a:blip r:embed="rId2"/>
          <a:stretch>
            <a:fillRect/>
          </a:stretch>
        </p:blipFill>
        <p:spPr>
          <a:xfrm>
            <a:off x="1663699" y="1411356"/>
            <a:ext cx="1039743" cy="1886543"/>
          </a:xfrm>
          <a:prstGeom prst="rect">
            <a:avLst/>
          </a:prstGeom>
        </p:spPr>
      </p:pic>
      <p:pic>
        <p:nvPicPr>
          <p:cNvPr id="8" name="Image 7">
            <a:extLst>
              <a:ext uri="{FF2B5EF4-FFF2-40B4-BE49-F238E27FC236}">
                <a16:creationId xmlns:a16="http://schemas.microsoft.com/office/drawing/2014/main" id="{06A057C2-B45F-744A-834B-281579F1E016}"/>
              </a:ext>
            </a:extLst>
          </p:cNvPr>
          <p:cNvPicPr>
            <a:picLocks noChangeAspect="1"/>
          </p:cNvPicPr>
          <p:nvPr userDrawn="1"/>
        </p:nvPicPr>
        <p:blipFill>
          <a:blip r:embed="rId2"/>
          <a:stretch>
            <a:fillRect/>
          </a:stretch>
        </p:blipFill>
        <p:spPr>
          <a:xfrm rot="16200000">
            <a:off x="749511" y="1252518"/>
            <a:ext cx="579030" cy="1050610"/>
          </a:xfrm>
          <a:prstGeom prst="rect">
            <a:avLst/>
          </a:prstGeom>
        </p:spPr>
      </p:pic>
      <p:sp>
        <p:nvSpPr>
          <p:cNvPr id="10" name="Espace réservé du texte 9">
            <a:extLst>
              <a:ext uri="{FF2B5EF4-FFF2-40B4-BE49-F238E27FC236}">
                <a16:creationId xmlns:a16="http://schemas.microsoft.com/office/drawing/2014/main" id="{0E2CD597-AC4C-C64C-85A3-14C78C108350}"/>
              </a:ext>
            </a:extLst>
          </p:cNvPr>
          <p:cNvSpPr>
            <a:spLocks noGrp="1"/>
          </p:cNvSpPr>
          <p:nvPr>
            <p:ph type="body" sz="quarter" idx="10" hasCustomPrompt="1"/>
          </p:nvPr>
        </p:nvSpPr>
        <p:spPr>
          <a:xfrm>
            <a:off x="2484438" y="3428999"/>
            <a:ext cx="4910276" cy="1242392"/>
          </a:xfrm>
          <a:prstGeom prst="rect">
            <a:avLst/>
          </a:prstGeom>
        </p:spPr>
        <p:txBody>
          <a:bodyPr/>
          <a:lstStyle>
            <a:lvl1pPr marL="0" indent="0">
              <a:buNone/>
              <a:defRPr sz="4000" b="0">
                <a:solidFill>
                  <a:schemeClr val="bg1"/>
                </a:solidFill>
                <a:highlight>
                  <a:srgbClr val="00ADD6"/>
                </a:highlight>
                <a:latin typeface="+mj-lt"/>
              </a:defRPr>
            </a:lvl1pPr>
          </a:lstStyle>
          <a:p>
            <a:pPr lvl="0"/>
            <a:r>
              <a:rPr lang="fr-FR"/>
              <a:t>MERCI DE VOTRE ATTENTION</a:t>
            </a:r>
          </a:p>
        </p:txBody>
      </p:sp>
      <p:pic>
        <p:nvPicPr>
          <p:cNvPr id="6" name="Image 5">
            <a:extLst>
              <a:ext uri="{FF2B5EF4-FFF2-40B4-BE49-F238E27FC236}">
                <a16:creationId xmlns:a16="http://schemas.microsoft.com/office/drawing/2014/main" id="{26CE0A63-4C2A-164A-BDD6-A6BBEE39C7A1}"/>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2" y="5737529"/>
            <a:ext cx="908237" cy="971939"/>
          </a:xfrm>
          <a:prstGeom prst="rect">
            <a:avLst/>
          </a:prstGeom>
        </p:spPr>
      </p:pic>
    </p:spTree>
    <p:extLst>
      <p:ext uri="{BB962C8B-B14F-4D97-AF65-F5344CB8AC3E}">
        <p14:creationId xmlns:p14="http://schemas.microsoft.com/office/powerpoint/2010/main" val="243010628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Page blanche">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0847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Date Placeholder 4"/>
          <p:cNvSpPr>
            <a:spLocks noGrp="1"/>
          </p:cNvSpPr>
          <p:nvPr>
            <p:ph type="dt" sz="half" idx="10"/>
          </p:nvPr>
        </p:nvSpPr>
        <p:spPr/>
        <p:txBody>
          <a:bodyPr/>
          <a:lstStyle/>
          <a:p>
            <a:fld id="{C764DE79-268F-4C1A-8933-263129D2AF90}" type="datetimeFigureOut">
              <a:rPr lang="en-US" dirty="0"/>
              <a:t>12/17/2024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‹N°›</a:t>
            </a:fld>
            <a:endParaRPr lang="en-US"/>
          </a:p>
        </p:txBody>
      </p:sp>
    </p:spTree>
    <p:extLst>
      <p:ext uri="{BB962C8B-B14F-4D97-AF65-F5344CB8AC3E}">
        <p14:creationId xmlns:p14="http://schemas.microsoft.com/office/powerpoint/2010/main" val="812118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r-FR"/>
              <a:t>Modifiez le style du titre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fld id="{C764DE79-268F-4C1A-8933-263129D2AF90}" type="datetimeFigureOut">
              <a:rPr lang="en-US" dirty="0"/>
              <a:t>12/17/2024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‹N°›</a:t>
            </a:fld>
            <a:endParaRPr lang="en-US"/>
          </a:p>
        </p:txBody>
      </p:sp>
    </p:spTree>
    <p:extLst>
      <p:ext uri="{BB962C8B-B14F-4D97-AF65-F5344CB8AC3E}">
        <p14:creationId xmlns:p14="http://schemas.microsoft.com/office/powerpoint/2010/main" val="4223339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fld id="{C764DE79-268F-4C1A-8933-263129D2AF90}" type="datetimeFigureOut">
              <a:rPr lang="en-US" dirty="0"/>
              <a:t>12/17/2024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‹N°›</a:t>
            </a:fld>
            <a:endParaRPr lang="en-US"/>
          </a:p>
        </p:txBody>
      </p:sp>
    </p:spTree>
    <p:extLst>
      <p:ext uri="{BB962C8B-B14F-4D97-AF65-F5344CB8AC3E}">
        <p14:creationId xmlns:p14="http://schemas.microsoft.com/office/powerpoint/2010/main" val="38460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‹N°›</a:t>
            </a:fld>
            <a:endParaRPr lang="en-US"/>
          </a:p>
        </p:txBody>
      </p:sp>
    </p:spTree>
    <p:extLst>
      <p:ext uri="{BB962C8B-B14F-4D97-AF65-F5344CB8AC3E}">
        <p14:creationId xmlns:p14="http://schemas.microsoft.com/office/powerpoint/2010/main" val="1448649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C764DE79-268F-4C1A-8933-263129D2AF90}" type="datetimeFigureOut">
              <a:rPr lang="en-US" dirty="0"/>
              <a:t>12/17/2024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‹N°›</a:t>
            </a:fld>
            <a:endParaRPr lang="en-US"/>
          </a:p>
        </p:txBody>
      </p:sp>
    </p:spTree>
    <p:extLst>
      <p:ext uri="{BB962C8B-B14F-4D97-AF65-F5344CB8AC3E}">
        <p14:creationId xmlns:p14="http://schemas.microsoft.com/office/powerpoint/2010/main" val="3714170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C764DE79-268F-4C1A-8933-263129D2AF90}" type="datetimeFigureOut">
              <a:rPr lang="en-US" dirty="0"/>
              <a:t>12/17/2024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‹N°›</a:t>
            </a:fld>
            <a:endParaRPr lang="en-US"/>
          </a:p>
        </p:txBody>
      </p:sp>
    </p:spTree>
    <p:extLst>
      <p:ext uri="{BB962C8B-B14F-4D97-AF65-F5344CB8AC3E}">
        <p14:creationId xmlns:p14="http://schemas.microsoft.com/office/powerpoint/2010/main" val="3037129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2.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E3B763-91A0-3548-9B73-8553433C3A72}" type="datetimeFigureOut">
              <a:rPr lang="fr-FR" smtClean="0"/>
              <a:t>17/12/2024</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E13946-C36C-CF49-A112-777AF055A602}" type="slidenum">
              <a:rPr lang="fr-FR" smtClean="0"/>
              <a:t>‹N°›</a:t>
            </a:fld>
            <a:endParaRPr lang="fr-FR"/>
          </a:p>
        </p:txBody>
      </p:sp>
      <p:sp>
        <p:nvSpPr>
          <p:cNvPr id="7" name="MSIPCMContentMarking" descr="{&quot;HashCode&quot;:967973103,&quot;Placement&quot;:&quot;Footer&quot;,&quot;Top&quot;:519.343,&quot;Left&quot;:0.0,&quot;SlideWidth&quot;:960,&quot;SlideHeight&quot;:540}">
            <a:extLst>
              <a:ext uri="{FF2B5EF4-FFF2-40B4-BE49-F238E27FC236}">
                <a16:creationId xmlns:a16="http://schemas.microsoft.com/office/drawing/2014/main" id="{DBD2B9A8-6A3A-4FF8-920E-916C1489208F}"/>
              </a:ext>
            </a:extLst>
          </p:cNvPr>
          <p:cNvSpPr txBox="1"/>
          <p:nvPr userDrawn="1"/>
        </p:nvSpPr>
        <p:spPr>
          <a:xfrm>
            <a:off x="0" y="6669120"/>
            <a:ext cx="650765" cy="115416"/>
          </a:xfrm>
          <a:prstGeom prst="rect">
            <a:avLst/>
          </a:prstGeom>
          <a:noFill/>
        </p:spPr>
        <p:txBody>
          <a:bodyPr vert="horz" wrap="square" lIns="0" tIns="0" rIns="0" bIns="0" rtlCol="0" anchor="ctr" anchorCtr="1">
            <a:spAutoFit/>
          </a:bodyPr>
          <a:lstStyle/>
          <a:p>
            <a:r>
              <a:rPr lang="fr-FR" sz="750">
                <a:solidFill>
                  <a:srgbClr val="A80000"/>
                </a:solidFill>
                <a:latin typeface="Calibri" panose="020F0502020204030204" pitchFamily="34" charset="0"/>
              </a:rPr>
              <a:t>Interne</a:t>
            </a:r>
          </a:p>
        </p:txBody>
      </p:sp>
    </p:spTree>
    <p:extLst>
      <p:ext uri="{BB962C8B-B14F-4D97-AF65-F5344CB8AC3E}">
        <p14:creationId xmlns:p14="http://schemas.microsoft.com/office/powerpoint/2010/main" val="3209933310"/>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684" r:id="rId13"/>
    <p:sldLayoutId id="2147483686" r:id="rId14"/>
    <p:sldLayoutId id="2147483687" r:id="rId15"/>
    <p:sldLayoutId id="2147483688" r:id="rId16"/>
    <p:sldLayoutId id="2147483689" r:id="rId17"/>
    <p:sldLayoutId id="2147483690" r:id="rId18"/>
    <p:sldLayoutId id="2147483691" r:id="rId19"/>
    <p:sldLayoutId id="2147483692" r:id="rId20"/>
    <p:sldLayoutId id="2147483693" r:id="rId21"/>
    <p:sldLayoutId id="2147483694" r:id="rId2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SIPCMContentMarking" descr="{&quot;HashCode&quot;:967973103,&quot;Placement&quot;:&quot;Footer&quot;,&quot;Top&quot;:519.343,&quot;Left&quot;:0.0,&quot;SlideWidth&quot;:960,&quot;SlideHeight&quot;:540}">
            <a:extLst>
              <a:ext uri="{FF2B5EF4-FFF2-40B4-BE49-F238E27FC236}">
                <a16:creationId xmlns:a16="http://schemas.microsoft.com/office/drawing/2014/main" id="{DBD2B9A8-6A3A-4FF8-920E-916C1489208F}"/>
              </a:ext>
            </a:extLst>
          </p:cNvPr>
          <p:cNvSpPr txBox="1"/>
          <p:nvPr userDrawn="1"/>
        </p:nvSpPr>
        <p:spPr>
          <a:xfrm>
            <a:off x="0" y="6595656"/>
            <a:ext cx="650765" cy="262344"/>
          </a:xfrm>
          <a:prstGeom prst="rect">
            <a:avLst/>
          </a:prstGeom>
          <a:noFill/>
        </p:spPr>
        <p:txBody>
          <a:bodyPr vert="horz" wrap="square" lIns="0" tIns="0" rIns="0" bIns="0" rtlCol="0" anchor="ctr" anchorCtr="1">
            <a:spAutoFit/>
          </a:bodyPr>
          <a:lstStyle/>
          <a:p>
            <a:r>
              <a:rPr lang="fr-FR" sz="1000">
                <a:solidFill>
                  <a:srgbClr val="A80000"/>
                </a:solidFill>
                <a:latin typeface="Calibri" panose="020F0502020204030204" pitchFamily="34" charset="0"/>
              </a:rPr>
              <a:t>Interne</a:t>
            </a:r>
          </a:p>
        </p:txBody>
      </p:sp>
    </p:spTree>
    <p:extLst>
      <p:ext uri="{BB962C8B-B14F-4D97-AF65-F5344CB8AC3E}">
        <p14:creationId xmlns:p14="http://schemas.microsoft.com/office/powerpoint/2010/main" val="2137764057"/>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Lst>
  <p:txStyles>
    <p:titleStyle>
      <a:lvl1pPr algn="l" defTabSz="914400" rtl="0" eaLnBrk="1" latinLnBrk="0" hangingPunct="1">
        <a:lnSpc>
          <a:spcPct val="90000"/>
        </a:lnSpc>
        <a:spcBef>
          <a:spcPct val="0"/>
        </a:spcBef>
        <a:buNone/>
        <a:defRPr sz="4400" b="1" kern="1200">
          <a:solidFill>
            <a:schemeClr val="tx1"/>
          </a:solidFill>
          <a:latin typeface="Raleway"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1554879" y="4414308"/>
            <a:ext cx="9617918" cy="215720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Helvetica Neue" charset="0"/>
                <a:ea typeface="Helvetica Neue" charset="0"/>
                <a:cs typeface="Helvetica Neue" charset="0"/>
              </a:defRPr>
            </a:lvl1pPr>
          </a:lstStyle>
          <a:p>
            <a:pPr algn="ctr"/>
            <a:r>
              <a:rPr lang="fr-FR" sz="2800" b="1" cap="small">
                <a:latin typeface="+mj-lt"/>
                <a:ea typeface="+mj-ea"/>
                <a:cs typeface="+mj-cs"/>
              </a:rPr>
              <a:t>Dispositif d’accompagnement des agents BOE et/ou inaptes dans un parcours de reconversion professionnelle et de mobilité inter-fonctions publiques pour raison de santé</a:t>
            </a:r>
          </a:p>
        </p:txBody>
      </p:sp>
      <p:sp>
        <p:nvSpPr>
          <p:cNvPr id="2" name="Rectangle 1"/>
          <p:cNvSpPr/>
          <p:nvPr/>
        </p:nvSpPr>
        <p:spPr>
          <a:xfrm>
            <a:off x="3234124" y="3429120"/>
            <a:ext cx="7943850" cy="1077218"/>
          </a:xfrm>
          <a:prstGeom prst="rect">
            <a:avLst/>
          </a:prstGeom>
        </p:spPr>
        <p:txBody>
          <a:bodyPr wrap="square" lIns="91440" tIns="45720" rIns="91440" bIns="45720" anchor="t">
            <a:spAutoFit/>
          </a:bodyPr>
          <a:lstStyle/>
          <a:p>
            <a:pPr algn="ctr"/>
            <a:r>
              <a:rPr lang="fr-FR" sz="3200" b="1" cap="small">
                <a:solidFill>
                  <a:srgbClr val="008BB2"/>
                </a:solidFill>
              </a:rPr>
              <a:t>Commission de mobilité </a:t>
            </a:r>
            <a:endParaRPr lang="fr-FR" sz="3200">
              <a:solidFill>
                <a:srgbClr val="008BB2"/>
              </a:solidFill>
            </a:endParaRPr>
          </a:p>
          <a:p>
            <a:pPr algn="ctr"/>
            <a:r>
              <a:rPr lang="fr-FR" sz="3200" b="1" cap="small">
                <a:solidFill>
                  <a:srgbClr val="008BB2"/>
                </a:solidFill>
              </a:rPr>
              <a:t>inter-fonctions publiques</a:t>
            </a:r>
            <a:endParaRPr lang="fr-FR" sz="3200">
              <a:solidFill>
                <a:srgbClr val="008BB2"/>
              </a:solidFill>
              <a:cs typeface="Calibri"/>
            </a:endParaRPr>
          </a:p>
        </p:txBody>
      </p:sp>
    </p:spTree>
    <p:extLst>
      <p:ext uri="{BB962C8B-B14F-4D97-AF65-F5344CB8AC3E}">
        <p14:creationId xmlns:p14="http://schemas.microsoft.com/office/powerpoint/2010/main" val="685914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E8800A0C-E6DA-E6F2-A9EA-F2B77F114CE0}"/>
              </a:ext>
            </a:extLst>
          </p:cNvPr>
          <p:cNvSpPr>
            <a:spLocks noGrp="1"/>
          </p:cNvSpPr>
          <p:nvPr>
            <p:ph type="title"/>
          </p:nvPr>
        </p:nvSpPr>
        <p:spPr>
          <a:xfrm>
            <a:off x="892702" y="922918"/>
            <a:ext cx="10752901" cy="793145"/>
          </a:xfrm>
        </p:spPr>
        <p:txBody>
          <a:bodyPr lIns="91440" tIns="45720" rIns="91440" bIns="45720" anchor="b"/>
          <a:lstStyle/>
          <a:p>
            <a:r>
              <a:rPr lang="fr-FR" sz="3000" b="1">
                <a:cs typeface="Arial"/>
              </a:rPr>
              <a:t>Quelques éléments de contexte</a:t>
            </a:r>
            <a:endParaRPr lang="fr-FR" sz="3000">
              <a:cs typeface="Arial"/>
            </a:endParaRPr>
          </a:p>
        </p:txBody>
      </p:sp>
      <p:sp>
        <p:nvSpPr>
          <p:cNvPr id="2" name="Espace réservé du texte 4">
            <a:extLst>
              <a:ext uri="{FF2B5EF4-FFF2-40B4-BE49-F238E27FC236}">
                <a16:creationId xmlns:a16="http://schemas.microsoft.com/office/drawing/2014/main" id="{0833884D-E82F-6C32-5769-D73DD9A41BAD}"/>
              </a:ext>
            </a:extLst>
          </p:cNvPr>
          <p:cNvSpPr>
            <a:spLocks noGrp="1"/>
          </p:cNvSpPr>
          <p:nvPr/>
        </p:nvSpPr>
        <p:spPr>
          <a:xfrm>
            <a:off x="892702" y="1984664"/>
            <a:ext cx="10086561" cy="4343400"/>
          </a:xfrm>
          <a:prstGeom prst="rect">
            <a:avLst/>
          </a:prstGeom>
        </p:spPr>
        <p:txBody>
          <a:bodyPr lIns="91440" tIns="45720" rIns="91440" bIns="45720" anchor="t"/>
          <a:lstStyle>
            <a:lvl1pPr marL="0" indent="0" algn="l" defTabSz="914400" rtl="0" eaLnBrk="1" latinLnBrk="0" hangingPunct="1">
              <a:lnSpc>
                <a:spcPct val="90000"/>
              </a:lnSpc>
              <a:spcBef>
                <a:spcPts val="1000"/>
              </a:spcBef>
              <a:buFont typeface="Arial" panose="020B0604020202020204" pitchFamily="34" charset="0"/>
              <a:buNone/>
              <a:defRPr sz="1600" b="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r>
              <a:rPr lang="fr-FR"/>
              <a:t>Le maintien dans l’emploi des agents bénéficiaires de l’obligation d’emploi (BOE) et/ou inaptes à leurs fonctions dans les trois versants de la fonction publique (Etat, territoriale et hospitalière) constitue un </a:t>
            </a:r>
            <a:r>
              <a:rPr lang="fr-FR" b="1"/>
              <a:t>enjeu majeur </a:t>
            </a:r>
            <a:r>
              <a:rPr lang="fr-FR"/>
              <a:t>de la politique des ressources humaines des employeurs publics. </a:t>
            </a:r>
          </a:p>
          <a:p>
            <a:r>
              <a:rPr lang="fr-FR"/>
              <a:t>Pour répondre à cette problématique de maintien dans l’emploi, la recherche de solutions de repositionnement se limite souvent à l’interne.</a:t>
            </a:r>
          </a:p>
          <a:p>
            <a:pPr algn="just"/>
            <a:r>
              <a:rPr lang="fr-FR"/>
              <a:t>Les freins à la mobilité peuvent être nombreux :</a:t>
            </a:r>
            <a:endParaRPr lang="fr-FR">
              <a:cs typeface="Times New Roman"/>
            </a:endParaRPr>
          </a:p>
          <a:p>
            <a:pPr marL="742950" lvl="1" indent="-285750" algn="just">
              <a:buFont typeface="Arial" panose="020B0604020202020204" pitchFamily="34" charset="0"/>
              <a:buChar char="•"/>
            </a:pPr>
            <a:r>
              <a:rPr lang="fr-FR" sz="1600" b="1"/>
              <a:t>Pour l’agent : </a:t>
            </a:r>
            <a:r>
              <a:rPr lang="fr-FR" sz="1600"/>
              <a:t>l’attachement à son métier, la peur du changement (de statut et de rémunération notamment), la difficulté d’intégration dans une culture professionnelle différente, la méconnaissance des métiers, leur zone de recherche en proximité…</a:t>
            </a:r>
            <a:endParaRPr lang="fr-FR" sz="1600">
              <a:cs typeface="Times New Roman"/>
            </a:endParaRPr>
          </a:p>
          <a:p>
            <a:pPr marL="742950" lvl="1" indent="-285750" algn="just">
              <a:buFont typeface="Arial" panose="020B0604020202020204" pitchFamily="34" charset="0"/>
              <a:buChar char="•"/>
            </a:pPr>
            <a:r>
              <a:rPr lang="fr-FR" sz="1600" b="1"/>
              <a:t>Pour l’employeur : </a:t>
            </a:r>
            <a:r>
              <a:rPr lang="fr-FR" sz="1600"/>
              <a:t>la difficulté face à une procédure de reclassement longue et complexe avec parfois à l’issue un contentieux, la difficulté à mettre en œuvre certaines décisions des conseils médicaux, des employeurs démunis car manquant de solutions…</a:t>
            </a:r>
            <a:endParaRPr lang="fr-FR" sz="1600">
              <a:cs typeface="Times New Roman"/>
            </a:endParaRPr>
          </a:p>
          <a:p>
            <a:pPr algn="just"/>
            <a:endParaRPr lang="fr-FR"/>
          </a:p>
          <a:p>
            <a:pPr marL="285750" indent="-285750">
              <a:buFont typeface="Symbol" panose="05050102010706020507" pitchFamily="18" charset="2"/>
              <a:buChar char="Þ"/>
            </a:pPr>
            <a:r>
              <a:rPr lang="fr-FR" b="1">
                <a:solidFill>
                  <a:srgbClr val="E84E0F"/>
                </a:solidFill>
              </a:rPr>
              <a:t>Il en résulte la nécessité de mettre en place des solutions innovantes en matière de gestion des inaptitudes et des repositionnements professionnels</a:t>
            </a:r>
            <a:endParaRPr lang="fr-FR" b="1">
              <a:solidFill>
                <a:srgbClr val="E84E0F"/>
              </a:solidFill>
              <a:cs typeface="Times New Roman"/>
            </a:endParaRPr>
          </a:p>
          <a:p>
            <a:endParaRPr lang="fr-FR" b="1">
              <a:solidFill>
                <a:srgbClr val="E84E0F"/>
              </a:solidFill>
            </a:endParaRPr>
          </a:p>
        </p:txBody>
      </p:sp>
      <p:grpSp>
        <p:nvGrpSpPr>
          <p:cNvPr id="7" name="Groupe 6">
            <a:extLst>
              <a:ext uri="{FF2B5EF4-FFF2-40B4-BE49-F238E27FC236}">
                <a16:creationId xmlns:a16="http://schemas.microsoft.com/office/drawing/2014/main" id="{C6C59B53-F1FC-2AFC-94C1-993E6168EFF7}"/>
              </a:ext>
            </a:extLst>
          </p:cNvPr>
          <p:cNvGrpSpPr/>
          <p:nvPr/>
        </p:nvGrpSpPr>
        <p:grpSpPr>
          <a:xfrm>
            <a:off x="892702" y="5087030"/>
            <a:ext cx="10086561" cy="1509635"/>
            <a:chOff x="892702" y="5087030"/>
            <a:chExt cx="10086561" cy="1509635"/>
          </a:xfrm>
        </p:grpSpPr>
        <p:sp>
          <p:nvSpPr>
            <p:cNvPr id="4" name="Rectangle : coins arrondis 3">
              <a:extLst>
                <a:ext uri="{FF2B5EF4-FFF2-40B4-BE49-F238E27FC236}">
                  <a16:creationId xmlns:a16="http://schemas.microsoft.com/office/drawing/2014/main" id="{03EA97BE-F5A1-F7CF-E064-7071998574A1}"/>
                </a:ext>
              </a:extLst>
            </p:cNvPr>
            <p:cNvSpPr/>
            <p:nvPr/>
          </p:nvSpPr>
          <p:spPr>
            <a:xfrm>
              <a:off x="1174080" y="5318827"/>
              <a:ext cx="9805183" cy="1117476"/>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 name="Image 4">
              <a:extLst>
                <a:ext uri="{FF2B5EF4-FFF2-40B4-BE49-F238E27FC236}">
                  <a16:creationId xmlns:a16="http://schemas.microsoft.com/office/drawing/2014/main" id="{F713F514-5B14-470E-F3DC-F580FD1AF080}"/>
                </a:ext>
              </a:extLst>
            </p:cNvPr>
            <p:cNvPicPr>
              <a:picLocks noChangeAspect="1"/>
            </p:cNvPicPr>
            <p:nvPr/>
          </p:nvPicPr>
          <p:blipFill>
            <a:blip r:embed="rId3">
              <a:duotone>
                <a:schemeClr val="accent1">
                  <a:shade val="45000"/>
                  <a:satMod val="135000"/>
                </a:schemeClr>
                <a:prstClr val="white"/>
              </a:duotone>
            </a:blip>
            <a:stretch>
              <a:fillRect/>
            </a:stretch>
          </p:blipFill>
          <p:spPr>
            <a:xfrm>
              <a:off x="892702" y="5087030"/>
              <a:ext cx="936099" cy="1509635"/>
            </a:xfrm>
            <a:prstGeom prst="rect">
              <a:avLst/>
            </a:prstGeom>
          </p:spPr>
        </p:pic>
      </p:grpSp>
      <p:sp>
        <p:nvSpPr>
          <p:cNvPr id="8" name="Espace réservé du texte 4">
            <a:extLst>
              <a:ext uri="{FF2B5EF4-FFF2-40B4-BE49-F238E27FC236}">
                <a16:creationId xmlns:a16="http://schemas.microsoft.com/office/drawing/2014/main" id="{9C0C0E21-7146-9E59-335A-4A0A223CA1FF}"/>
              </a:ext>
            </a:extLst>
          </p:cNvPr>
          <p:cNvSpPr>
            <a:spLocks noGrp="1"/>
          </p:cNvSpPr>
          <p:nvPr/>
        </p:nvSpPr>
        <p:spPr>
          <a:xfrm>
            <a:off x="1828801" y="5315364"/>
            <a:ext cx="9150462" cy="1117476"/>
          </a:xfrm>
          <a:prstGeom prst="rect">
            <a:avLst/>
          </a:prstGeom>
        </p:spPr>
        <p:txBody>
          <a:bodyPr lIns="91440" tIns="45720" rIns="91440" bIns="45720" anchor="t"/>
          <a:lstStyle>
            <a:lvl1pPr marL="0" indent="0" algn="l" defTabSz="914400" rtl="0" eaLnBrk="1" latinLnBrk="0" hangingPunct="1">
              <a:lnSpc>
                <a:spcPct val="90000"/>
              </a:lnSpc>
              <a:spcBef>
                <a:spcPts val="1000"/>
              </a:spcBef>
              <a:buFont typeface="Arial" panose="020B0604020202020204" pitchFamily="34" charset="0"/>
              <a:buNone/>
              <a:defRPr sz="1600" b="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gn="just"/>
            <a:endParaRPr lang="fr-FR"/>
          </a:p>
          <a:p>
            <a:r>
              <a:rPr lang="fr-FR" b="1">
                <a:solidFill>
                  <a:srgbClr val="002060"/>
                </a:solidFill>
              </a:rPr>
              <a:t>Il en résulte la nécessité de mettre en place des solutions innovantes en matière de gestion des inaptitudes et des repositionnements professionnels… </a:t>
            </a:r>
            <a:r>
              <a:rPr lang="fr-FR" b="1">
                <a:solidFill>
                  <a:srgbClr val="E84E0F"/>
                </a:solidFill>
              </a:rPr>
              <a:t>comme la mise en œuvre d’une CMIFP !</a:t>
            </a:r>
          </a:p>
          <a:p>
            <a:endParaRPr lang="fr-FR" b="1">
              <a:solidFill>
                <a:srgbClr val="E84E0F"/>
              </a:solidFill>
            </a:endParaRPr>
          </a:p>
        </p:txBody>
      </p:sp>
    </p:spTree>
    <p:extLst>
      <p:ext uri="{BB962C8B-B14F-4D97-AF65-F5344CB8AC3E}">
        <p14:creationId xmlns:p14="http://schemas.microsoft.com/office/powerpoint/2010/main" val="2633184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E8800A0C-E6DA-E6F2-A9EA-F2B77F114CE0}"/>
              </a:ext>
            </a:extLst>
          </p:cNvPr>
          <p:cNvSpPr>
            <a:spLocks noGrp="1"/>
          </p:cNvSpPr>
          <p:nvPr>
            <p:ph type="title"/>
          </p:nvPr>
        </p:nvSpPr>
        <p:spPr>
          <a:xfrm>
            <a:off x="892702" y="922918"/>
            <a:ext cx="10752901" cy="793145"/>
          </a:xfrm>
        </p:spPr>
        <p:txBody>
          <a:bodyPr lIns="91440" tIns="45720" rIns="91440" bIns="45720" anchor="b"/>
          <a:lstStyle/>
          <a:p>
            <a:r>
              <a:rPr lang="fr-FR" sz="3000" b="1">
                <a:cs typeface="Arial"/>
              </a:rPr>
              <a:t>Les objectifs</a:t>
            </a:r>
            <a:endParaRPr lang="fr-FR" sz="3000">
              <a:cs typeface="Arial"/>
            </a:endParaRPr>
          </a:p>
        </p:txBody>
      </p:sp>
      <p:grpSp>
        <p:nvGrpSpPr>
          <p:cNvPr id="7" name="Groupe 6">
            <a:extLst>
              <a:ext uri="{FF2B5EF4-FFF2-40B4-BE49-F238E27FC236}">
                <a16:creationId xmlns:a16="http://schemas.microsoft.com/office/drawing/2014/main" id="{C6C59B53-F1FC-2AFC-94C1-993E6168EFF7}"/>
              </a:ext>
            </a:extLst>
          </p:cNvPr>
          <p:cNvGrpSpPr/>
          <p:nvPr/>
        </p:nvGrpSpPr>
        <p:grpSpPr>
          <a:xfrm>
            <a:off x="892702" y="1919365"/>
            <a:ext cx="9875909" cy="1509635"/>
            <a:chOff x="892702" y="5087030"/>
            <a:chExt cx="10086561" cy="1509635"/>
          </a:xfrm>
        </p:grpSpPr>
        <p:sp>
          <p:nvSpPr>
            <p:cNvPr id="4" name="Rectangle : coins arrondis 3">
              <a:extLst>
                <a:ext uri="{FF2B5EF4-FFF2-40B4-BE49-F238E27FC236}">
                  <a16:creationId xmlns:a16="http://schemas.microsoft.com/office/drawing/2014/main" id="{03EA97BE-F5A1-F7CF-E064-7071998574A1}"/>
                </a:ext>
              </a:extLst>
            </p:cNvPr>
            <p:cNvSpPr/>
            <p:nvPr/>
          </p:nvSpPr>
          <p:spPr>
            <a:xfrm>
              <a:off x="1174080" y="5318827"/>
              <a:ext cx="9805183" cy="1117476"/>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 name="Image 4">
              <a:extLst>
                <a:ext uri="{FF2B5EF4-FFF2-40B4-BE49-F238E27FC236}">
                  <a16:creationId xmlns:a16="http://schemas.microsoft.com/office/drawing/2014/main" id="{F713F514-5B14-470E-F3DC-F580FD1AF080}"/>
                </a:ext>
              </a:extLst>
            </p:cNvPr>
            <p:cNvPicPr>
              <a:picLocks noChangeAspect="1"/>
            </p:cNvPicPr>
            <p:nvPr/>
          </p:nvPicPr>
          <p:blipFill>
            <a:blip r:embed="rId3">
              <a:duotone>
                <a:schemeClr val="accent1">
                  <a:shade val="45000"/>
                  <a:satMod val="135000"/>
                </a:schemeClr>
                <a:prstClr val="white"/>
              </a:duotone>
            </a:blip>
            <a:stretch>
              <a:fillRect/>
            </a:stretch>
          </p:blipFill>
          <p:spPr>
            <a:xfrm>
              <a:off x="892702" y="5087030"/>
              <a:ext cx="936099" cy="1509635"/>
            </a:xfrm>
            <a:prstGeom prst="rect">
              <a:avLst/>
            </a:prstGeom>
          </p:spPr>
        </p:pic>
      </p:grpSp>
      <p:sp>
        <p:nvSpPr>
          <p:cNvPr id="8" name="Espace réservé du texte 4">
            <a:extLst>
              <a:ext uri="{FF2B5EF4-FFF2-40B4-BE49-F238E27FC236}">
                <a16:creationId xmlns:a16="http://schemas.microsoft.com/office/drawing/2014/main" id="{9C0C0E21-7146-9E59-335A-4A0A223CA1FF}"/>
              </a:ext>
            </a:extLst>
          </p:cNvPr>
          <p:cNvSpPr>
            <a:spLocks noGrp="1"/>
          </p:cNvSpPr>
          <p:nvPr/>
        </p:nvSpPr>
        <p:spPr>
          <a:xfrm>
            <a:off x="1918092" y="2054604"/>
            <a:ext cx="8850520" cy="1117476"/>
          </a:xfrm>
          <a:prstGeom prst="rect">
            <a:avLst/>
          </a:prstGeom>
        </p:spPr>
        <p:txBody>
          <a:bodyPr lIns="91440" tIns="45720" rIns="91440" bIns="45720" anchor="t"/>
          <a:lstStyle>
            <a:lvl1pPr marL="0" indent="0" algn="l" defTabSz="914400" rtl="0" eaLnBrk="1" latinLnBrk="0" hangingPunct="1">
              <a:lnSpc>
                <a:spcPct val="90000"/>
              </a:lnSpc>
              <a:spcBef>
                <a:spcPts val="1000"/>
              </a:spcBef>
              <a:buFont typeface="Arial" panose="020B0604020202020204" pitchFamily="34" charset="0"/>
              <a:buNone/>
              <a:defRPr sz="1600" b="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gn="just"/>
            <a:endParaRPr lang="fr-FR"/>
          </a:p>
          <a:p>
            <a:r>
              <a:rPr lang="fr-FR" sz="1900" b="1">
                <a:solidFill>
                  <a:srgbClr val="002060"/>
                </a:solidFill>
              </a:rPr>
              <a:t>Développer une action concertée, </a:t>
            </a:r>
            <a:r>
              <a:rPr lang="fr-FR" sz="1900" b="1">
                <a:solidFill>
                  <a:srgbClr val="E84E0F"/>
                </a:solidFill>
              </a:rPr>
              <a:t>pilotée par les référents handicap </a:t>
            </a:r>
            <a:r>
              <a:rPr lang="fr-FR" sz="1900" b="1">
                <a:solidFill>
                  <a:srgbClr val="002060"/>
                </a:solidFill>
              </a:rPr>
              <a:t>et/ou les acteurs de l’accompagnement et du maintien dans l’emploi des structures engagées, pour :</a:t>
            </a:r>
            <a:endParaRPr lang="fr-FR" sz="1900" b="1">
              <a:solidFill>
                <a:srgbClr val="008BB2"/>
              </a:solidFill>
              <a:cs typeface="Times New Roman"/>
            </a:endParaRPr>
          </a:p>
          <a:p>
            <a:endParaRPr lang="fr-FR" b="1">
              <a:solidFill>
                <a:srgbClr val="E84E0F"/>
              </a:solidFill>
            </a:endParaRPr>
          </a:p>
        </p:txBody>
      </p:sp>
      <p:sp>
        <p:nvSpPr>
          <p:cNvPr id="6" name="Espace réservé du texte 7">
            <a:extLst>
              <a:ext uri="{FF2B5EF4-FFF2-40B4-BE49-F238E27FC236}">
                <a16:creationId xmlns:a16="http://schemas.microsoft.com/office/drawing/2014/main" id="{4D8514AA-ECA0-46F5-2CEE-8C28EF3F92AB}"/>
              </a:ext>
            </a:extLst>
          </p:cNvPr>
          <p:cNvSpPr>
            <a:spLocks noGrp="1"/>
          </p:cNvSpPr>
          <p:nvPr/>
        </p:nvSpPr>
        <p:spPr>
          <a:xfrm>
            <a:off x="1148763" y="3365196"/>
            <a:ext cx="9894474" cy="213651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285750" indent="-285750" algn="just">
              <a:buFont typeface="Wingdings" panose="05000000000000000000" pitchFamily="2" charset="2"/>
              <a:buChar char="ü"/>
            </a:pPr>
            <a:r>
              <a:rPr lang="fr-FR"/>
              <a:t>Assurer un accompagnement qui permette à chacun, malgré une mobilité contrainte, de poursuivre une activité professionnelle choisie tout en préservant l’efficience des organisations</a:t>
            </a:r>
          </a:p>
          <a:p>
            <a:pPr marL="285750" indent="-285750" algn="just">
              <a:buFont typeface="Wingdings" panose="05000000000000000000" pitchFamily="2" charset="2"/>
              <a:buChar char="ü"/>
            </a:pPr>
            <a:r>
              <a:rPr lang="fr-FR">
                <a:ea typeface="Calibri" panose="020F0502020204030204" pitchFamily="34" charset="0"/>
                <a:cs typeface="Times New Roman" panose="02020603050405020304" pitchFamily="18" charset="0"/>
              </a:rPr>
              <a:t>Rechercher des solutions partagées entre plusieurs employeurs publics et acteurs ressources de la fonction publique</a:t>
            </a:r>
          </a:p>
          <a:p>
            <a:pPr marL="285750" indent="-285750" algn="just">
              <a:buFont typeface="Wingdings" panose="05000000000000000000" pitchFamily="2" charset="2"/>
              <a:buChar char="ü"/>
            </a:pPr>
            <a:r>
              <a:rPr lang="fr-FR">
                <a:ea typeface="Calibri" panose="020F0502020204030204" pitchFamily="34" charset="0"/>
                <a:cs typeface="Times New Roman" panose="02020603050405020304" pitchFamily="18" charset="0"/>
              </a:rPr>
              <a:t>Favoriser une gestion par les compétences et permettre aux employeurs d’accéder à un vivier élargi de candidats</a:t>
            </a:r>
          </a:p>
          <a:p>
            <a:pPr marL="285750" indent="-285750" algn="just">
              <a:buFont typeface="Wingdings" panose="05000000000000000000" pitchFamily="2" charset="2"/>
              <a:buChar char="ü"/>
            </a:pPr>
            <a:r>
              <a:rPr lang="fr-FR">
                <a:ea typeface="Calibri" panose="020F0502020204030204" pitchFamily="34" charset="0"/>
                <a:cs typeface="Times New Roman" panose="02020603050405020304" pitchFamily="18" charset="0"/>
              </a:rPr>
              <a:t>Faciliter les parcours professionnels dans un périmètre élargi aux 3 versants de la fonction publique sur un bassin d’emploi</a:t>
            </a:r>
          </a:p>
          <a:p>
            <a:pPr algn="just"/>
            <a:endParaRPr lang="fr-FR"/>
          </a:p>
        </p:txBody>
      </p:sp>
      <p:grpSp>
        <p:nvGrpSpPr>
          <p:cNvPr id="9" name="Groupe 8">
            <a:extLst>
              <a:ext uri="{FF2B5EF4-FFF2-40B4-BE49-F238E27FC236}">
                <a16:creationId xmlns:a16="http://schemas.microsoft.com/office/drawing/2014/main" id="{4C1B4821-44C7-8B3A-E137-2F1AD3C8D74D}"/>
              </a:ext>
            </a:extLst>
          </p:cNvPr>
          <p:cNvGrpSpPr/>
          <p:nvPr/>
        </p:nvGrpSpPr>
        <p:grpSpPr>
          <a:xfrm>
            <a:off x="892702" y="5180627"/>
            <a:ext cx="9875909" cy="1509635"/>
            <a:chOff x="892702" y="5087030"/>
            <a:chExt cx="10086561" cy="1509635"/>
          </a:xfrm>
        </p:grpSpPr>
        <p:sp>
          <p:nvSpPr>
            <p:cNvPr id="10" name="Rectangle : coins arrondis 9">
              <a:extLst>
                <a:ext uri="{FF2B5EF4-FFF2-40B4-BE49-F238E27FC236}">
                  <a16:creationId xmlns:a16="http://schemas.microsoft.com/office/drawing/2014/main" id="{BB46F5F2-81A3-E66D-4701-D34A82A49717}"/>
                </a:ext>
              </a:extLst>
            </p:cNvPr>
            <p:cNvSpPr/>
            <p:nvPr/>
          </p:nvSpPr>
          <p:spPr>
            <a:xfrm>
              <a:off x="1174080" y="5318827"/>
              <a:ext cx="9805183" cy="1117476"/>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1" name="Image 10">
              <a:extLst>
                <a:ext uri="{FF2B5EF4-FFF2-40B4-BE49-F238E27FC236}">
                  <a16:creationId xmlns:a16="http://schemas.microsoft.com/office/drawing/2014/main" id="{EA38EBF6-9958-E900-B864-BE97025198BE}"/>
                </a:ext>
              </a:extLst>
            </p:cNvPr>
            <p:cNvPicPr>
              <a:picLocks noChangeAspect="1"/>
            </p:cNvPicPr>
            <p:nvPr/>
          </p:nvPicPr>
          <p:blipFill>
            <a:blip r:embed="rId3">
              <a:duotone>
                <a:schemeClr val="accent1">
                  <a:shade val="45000"/>
                  <a:satMod val="135000"/>
                </a:schemeClr>
                <a:prstClr val="white"/>
              </a:duotone>
            </a:blip>
            <a:stretch>
              <a:fillRect/>
            </a:stretch>
          </p:blipFill>
          <p:spPr>
            <a:xfrm>
              <a:off x="892702" y="5087030"/>
              <a:ext cx="936099" cy="1509635"/>
            </a:xfrm>
            <a:prstGeom prst="rect">
              <a:avLst/>
            </a:prstGeom>
          </p:spPr>
        </p:pic>
      </p:grpSp>
      <p:sp>
        <p:nvSpPr>
          <p:cNvPr id="12" name="Espace réservé du texte 4">
            <a:extLst>
              <a:ext uri="{FF2B5EF4-FFF2-40B4-BE49-F238E27FC236}">
                <a16:creationId xmlns:a16="http://schemas.microsoft.com/office/drawing/2014/main" id="{9649EE15-E76C-ABAE-1152-E3FAD05295FA}"/>
              </a:ext>
            </a:extLst>
          </p:cNvPr>
          <p:cNvSpPr>
            <a:spLocks noGrp="1"/>
          </p:cNvSpPr>
          <p:nvPr/>
        </p:nvSpPr>
        <p:spPr>
          <a:xfrm>
            <a:off x="2090088" y="5251699"/>
            <a:ext cx="8051439" cy="1117476"/>
          </a:xfrm>
          <a:prstGeom prst="rect">
            <a:avLst/>
          </a:prstGeom>
        </p:spPr>
        <p:txBody>
          <a:bodyPr lIns="91440" tIns="45720" rIns="91440" bIns="45720" anchor="t"/>
          <a:lstStyle>
            <a:lvl1pPr marL="0" indent="0" algn="l" defTabSz="914400" rtl="0" eaLnBrk="1" latinLnBrk="0" hangingPunct="1">
              <a:lnSpc>
                <a:spcPct val="90000"/>
              </a:lnSpc>
              <a:spcBef>
                <a:spcPts val="1000"/>
              </a:spcBef>
              <a:buFont typeface="Arial" panose="020B0604020202020204" pitchFamily="34" charset="0"/>
              <a:buNone/>
              <a:defRPr sz="1600" b="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gn="just"/>
            <a:endParaRPr lang="fr-FR" sz="1200"/>
          </a:p>
          <a:p>
            <a:r>
              <a:rPr lang="fr-FR" sz="1400" i="1">
                <a:solidFill>
                  <a:srgbClr val="002060"/>
                </a:solidFill>
              </a:rPr>
              <a:t>Pour l’agent ne pouvant plus exercer son métier pour des raisons liées à son état de santé, il s’agit d’intégrer un dispositif qui lui permettra de définir un projet professionnel par des enquêtes et de favoriser la mobilité par des immersions au sein de différentes structures représentant les trois versants de la fonction publique et aboutir à sa reconversion professionnelle.</a:t>
            </a:r>
            <a:endParaRPr lang="fr-FR" sz="1400" i="1">
              <a:solidFill>
                <a:srgbClr val="008BB2"/>
              </a:solidFill>
              <a:cs typeface="Times New Roman"/>
            </a:endParaRPr>
          </a:p>
          <a:p>
            <a:endParaRPr lang="fr-FR" sz="1200" b="1">
              <a:solidFill>
                <a:srgbClr val="E84E0F"/>
              </a:solidFill>
            </a:endParaRPr>
          </a:p>
        </p:txBody>
      </p:sp>
    </p:spTree>
    <p:extLst>
      <p:ext uri="{BB962C8B-B14F-4D97-AF65-F5344CB8AC3E}">
        <p14:creationId xmlns:p14="http://schemas.microsoft.com/office/powerpoint/2010/main" val="2855123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a:extLst>
              <a:ext uri="{FF2B5EF4-FFF2-40B4-BE49-F238E27FC236}">
                <a16:creationId xmlns:a16="http://schemas.microsoft.com/office/drawing/2014/main" id="{03BFE4B6-AD1D-4762-8EEE-958F7CFA82EE}"/>
              </a:ext>
            </a:extLst>
          </p:cNvPr>
          <p:cNvSpPr txBox="1">
            <a:spLocks/>
          </p:cNvSpPr>
          <p:nvPr/>
        </p:nvSpPr>
        <p:spPr>
          <a:xfrm>
            <a:off x="4117891" y="1055078"/>
            <a:ext cx="6235784" cy="2455559"/>
          </a:xfrm>
          <a:prstGeom prst="rect">
            <a:avLst/>
          </a:prstGeom>
        </p:spPr>
        <p:txBody>
          <a:bodyPr anchor="ctr"/>
          <a:lstStyle>
            <a:lvl1pPr algn="l" defTabSz="914400" rtl="0" eaLnBrk="1" latinLnBrk="0" hangingPunct="1">
              <a:lnSpc>
                <a:spcPct val="90000"/>
              </a:lnSpc>
              <a:spcBef>
                <a:spcPct val="0"/>
              </a:spcBef>
              <a:buNone/>
              <a:defRPr sz="6000" kern="1200">
                <a:solidFill>
                  <a:schemeClr val="tx1"/>
                </a:solidFill>
                <a:latin typeface="Helvetica Neue" charset="0"/>
                <a:ea typeface="Helvetica Neue" charset="0"/>
                <a:cs typeface="Helvetica Neue" charset="0"/>
              </a:defRPr>
            </a:lvl1pPr>
          </a:lstStyle>
          <a:p>
            <a:pPr algn="ctr"/>
            <a:endParaRPr lang="fr-FR" sz="2800"/>
          </a:p>
        </p:txBody>
      </p:sp>
      <p:sp>
        <p:nvSpPr>
          <p:cNvPr id="2" name="Titre 1"/>
          <p:cNvSpPr>
            <a:spLocks noGrp="1"/>
          </p:cNvSpPr>
          <p:nvPr>
            <p:ph type="title"/>
          </p:nvPr>
        </p:nvSpPr>
        <p:spPr>
          <a:xfrm>
            <a:off x="3360272" y="2670918"/>
            <a:ext cx="6893337" cy="637562"/>
          </a:xfrm>
        </p:spPr>
        <p:txBody>
          <a:bodyPr>
            <a:noAutofit/>
          </a:bodyPr>
          <a:lstStyle/>
          <a:p>
            <a:r>
              <a:rPr lang="fr-FR" sz="4800" cap="small">
                <a:cs typeface="Times New Roman" panose="02020603050405020304" pitchFamily="18" charset="0"/>
              </a:rPr>
              <a:t>Les acteurs du dispositif</a:t>
            </a:r>
            <a:br>
              <a:rPr lang="fr-FR" sz="4000">
                <a:latin typeface="Times New Roman" panose="02020603050405020304" pitchFamily="18" charset="0"/>
                <a:cs typeface="Times New Roman" panose="02020603050405020304" pitchFamily="18" charset="0"/>
              </a:rPr>
            </a:br>
            <a:endParaRPr lang="fr-FR" sz="4000">
              <a:latin typeface="Times New Roman" panose="02020603050405020304" pitchFamily="18" charset="0"/>
              <a:cs typeface="Times New Roman" panose="02020603050405020304" pitchFamily="18" charset="0"/>
            </a:endParaRPr>
          </a:p>
        </p:txBody>
      </p:sp>
      <p:pic>
        <p:nvPicPr>
          <p:cNvPr id="1026" name="Picture 2" descr="Que sont les parties prenantes d'un projet - Chef-de-projet.fr">
            <a:extLst>
              <a:ext uri="{FF2B5EF4-FFF2-40B4-BE49-F238E27FC236}">
                <a16:creationId xmlns:a16="http://schemas.microsoft.com/office/drawing/2014/main" id="{1E2D9D15-B858-5E1F-4602-0327A5D0C4B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8609" y="3429000"/>
            <a:ext cx="5354782" cy="2677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4023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3C626DE-FDF0-B48D-6BE2-65119799E8E8}"/>
              </a:ext>
            </a:extLst>
          </p:cNvPr>
          <p:cNvSpPr>
            <a:spLocks noGrp="1"/>
          </p:cNvSpPr>
          <p:nvPr>
            <p:ph type="title"/>
          </p:nvPr>
        </p:nvSpPr>
        <p:spPr>
          <a:xfrm>
            <a:off x="839788" y="976137"/>
            <a:ext cx="7244820" cy="740229"/>
          </a:xfrm>
        </p:spPr>
        <p:txBody>
          <a:bodyPr lIns="91440" tIns="45720" rIns="91440" bIns="45720" anchor="b"/>
          <a:lstStyle/>
          <a:p>
            <a:r>
              <a:rPr lang="en-US">
                <a:cs typeface="Arial"/>
              </a:rPr>
              <a:t>Les </a:t>
            </a:r>
            <a:r>
              <a:rPr lang="en-US" err="1">
                <a:cs typeface="Arial"/>
              </a:rPr>
              <a:t>membres</a:t>
            </a:r>
            <a:r>
              <a:rPr lang="en-US">
                <a:cs typeface="Arial"/>
              </a:rPr>
              <a:t> de la commission</a:t>
            </a:r>
            <a:endParaRPr lang="en-US"/>
          </a:p>
        </p:txBody>
      </p:sp>
      <p:sp>
        <p:nvSpPr>
          <p:cNvPr id="8" name="Espace réservé du texte 7">
            <a:extLst>
              <a:ext uri="{FF2B5EF4-FFF2-40B4-BE49-F238E27FC236}">
                <a16:creationId xmlns:a16="http://schemas.microsoft.com/office/drawing/2014/main" id="{737F78F4-9081-46AF-911C-E9A22F367170}"/>
              </a:ext>
            </a:extLst>
          </p:cNvPr>
          <p:cNvSpPr>
            <a:spLocks noGrp="1"/>
          </p:cNvSpPr>
          <p:nvPr/>
        </p:nvSpPr>
        <p:spPr>
          <a:xfrm>
            <a:off x="1148763" y="3365196"/>
            <a:ext cx="9894474" cy="213651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gn="ctr"/>
            <a:r>
              <a:rPr lang="fr-FR" sz="2800" b="1" i="1">
                <a:solidFill>
                  <a:srgbClr val="E84E0F"/>
                </a:solidFill>
              </a:rPr>
              <a:t>Insérer les logos </a:t>
            </a:r>
          </a:p>
          <a:p>
            <a:pPr algn="ctr"/>
            <a:r>
              <a:rPr lang="fr-FR" sz="2800" b="1" i="1">
                <a:solidFill>
                  <a:srgbClr val="E84E0F"/>
                </a:solidFill>
              </a:rPr>
              <a:t>des membres de la commission</a:t>
            </a:r>
          </a:p>
        </p:txBody>
      </p:sp>
    </p:spTree>
    <p:extLst>
      <p:ext uri="{BB962C8B-B14F-4D97-AF65-F5344CB8AC3E}">
        <p14:creationId xmlns:p14="http://schemas.microsoft.com/office/powerpoint/2010/main" val="4235611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a:extLst>
              <a:ext uri="{FF2B5EF4-FFF2-40B4-BE49-F238E27FC236}">
                <a16:creationId xmlns:a16="http://schemas.microsoft.com/office/drawing/2014/main" id="{03BFE4B6-AD1D-4762-8EEE-958F7CFA82EE}"/>
              </a:ext>
            </a:extLst>
          </p:cNvPr>
          <p:cNvSpPr txBox="1">
            <a:spLocks/>
          </p:cNvSpPr>
          <p:nvPr/>
        </p:nvSpPr>
        <p:spPr>
          <a:xfrm>
            <a:off x="4117891" y="1055078"/>
            <a:ext cx="6235784" cy="2455559"/>
          </a:xfrm>
          <a:prstGeom prst="rect">
            <a:avLst/>
          </a:prstGeom>
        </p:spPr>
        <p:txBody>
          <a:bodyPr anchor="ctr"/>
          <a:lstStyle>
            <a:lvl1pPr algn="l" defTabSz="914400" rtl="0" eaLnBrk="1" latinLnBrk="0" hangingPunct="1">
              <a:lnSpc>
                <a:spcPct val="90000"/>
              </a:lnSpc>
              <a:spcBef>
                <a:spcPct val="0"/>
              </a:spcBef>
              <a:buNone/>
              <a:defRPr sz="6000" kern="1200">
                <a:solidFill>
                  <a:schemeClr val="tx1"/>
                </a:solidFill>
                <a:latin typeface="Helvetica Neue" charset="0"/>
                <a:ea typeface="Helvetica Neue" charset="0"/>
                <a:cs typeface="Helvetica Neue" charset="0"/>
              </a:defRPr>
            </a:lvl1pPr>
          </a:lstStyle>
          <a:p>
            <a:pPr algn="ctr"/>
            <a:endParaRPr lang="fr-FR" sz="2800">
              <a:solidFill>
                <a:prstClr val="black"/>
              </a:solidFill>
            </a:endParaRPr>
          </a:p>
        </p:txBody>
      </p:sp>
      <p:sp>
        <p:nvSpPr>
          <p:cNvPr id="2" name="Titre 1"/>
          <p:cNvSpPr>
            <a:spLocks noGrp="1"/>
          </p:cNvSpPr>
          <p:nvPr>
            <p:ph type="title"/>
          </p:nvPr>
        </p:nvSpPr>
        <p:spPr>
          <a:xfrm>
            <a:off x="3360272" y="2670918"/>
            <a:ext cx="6893337" cy="637562"/>
          </a:xfrm>
        </p:spPr>
        <p:txBody>
          <a:bodyPr>
            <a:noAutofit/>
          </a:bodyPr>
          <a:lstStyle/>
          <a:p>
            <a:r>
              <a:rPr lang="fr-FR" sz="4800" cap="small">
                <a:cs typeface="Times New Roman" panose="02020603050405020304" pitchFamily="18" charset="0"/>
              </a:rPr>
              <a:t>Présentation du dispositif</a:t>
            </a:r>
            <a:br>
              <a:rPr lang="fr-FR" sz="4000">
                <a:latin typeface="Times New Roman" panose="02020603050405020304" pitchFamily="18" charset="0"/>
                <a:cs typeface="Times New Roman" panose="02020603050405020304" pitchFamily="18" charset="0"/>
              </a:rPr>
            </a:br>
            <a:endParaRPr lang="fr-FR" sz="4000">
              <a:latin typeface="Times New Roman" panose="02020603050405020304" pitchFamily="18" charset="0"/>
              <a:cs typeface="Times New Roman" panose="02020603050405020304" pitchFamily="18" charset="0"/>
            </a:endParaRPr>
          </a:p>
        </p:txBody>
      </p:sp>
      <p:pic>
        <p:nvPicPr>
          <p:cNvPr id="2050" name="Picture 2" descr="7 bénéfices à se faire accompagner pour créer une entreprise">
            <a:extLst>
              <a:ext uri="{FF2B5EF4-FFF2-40B4-BE49-F238E27FC236}">
                <a16:creationId xmlns:a16="http://schemas.microsoft.com/office/drawing/2014/main" id="{70CFEE87-47C3-2455-3D67-42ED160D7A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5177" y="3429000"/>
            <a:ext cx="4761645" cy="30152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2441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E8800A0C-E6DA-E6F2-A9EA-F2B77F114CE0}"/>
              </a:ext>
            </a:extLst>
          </p:cNvPr>
          <p:cNvSpPr>
            <a:spLocks noGrp="1"/>
          </p:cNvSpPr>
          <p:nvPr>
            <p:ph type="title"/>
          </p:nvPr>
        </p:nvSpPr>
        <p:spPr>
          <a:xfrm>
            <a:off x="892702" y="922918"/>
            <a:ext cx="10752901" cy="793145"/>
          </a:xfrm>
        </p:spPr>
        <p:txBody>
          <a:bodyPr lIns="91440" tIns="45720" rIns="91440" bIns="45720" anchor="b"/>
          <a:lstStyle/>
          <a:p>
            <a:r>
              <a:rPr lang="fr-FR" sz="3000" b="1">
                <a:cs typeface="Arial"/>
              </a:rPr>
              <a:t>La CMIFP dans les grandes lignes : périmètre d’intervention</a:t>
            </a:r>
            <a:endParaRPr lang="fr-FR" sz="3000">
              <a:cs typeface="Arial"/>
            </a:endParaRPr>
          </a:p>
        </p:txBody>
      </p:sp>
      <p:grpSp>
        <p:nvGrpSpPr>
          <p:cNvPr id="7" name="Groupe 6">
            <a:extLst>
              <a:ext uri="{FF2B5EF4-FFF2-40B4-BE49-F238E27FC236}">
                <a16:creationId xmlns:a16="http://schemas.microsoft.com/office/drawing/2014/main" id="{C6C59B53-F1FC-2AFC-94C1-993E6168EFF7}"/>
              </a:ext>
            </a:extLst>
          </p:cNvPr>
          <p:cNvGrpSpPr/>
          <p:nvPr/>
        </p:nvGrpSpPr>
        <p:grpSpPr>
          <a:xfrm>
            <a:off x="892702" y="1920897"/>
            <a:ext cx="10086561" cy="1509635"/>
            <a:chOff x="892702" y="5087030"/>
            <a:chExt cx="10086561" cy="1509635"/>
          </a:xfrm>
        </p:grpSpPr>
        <p:sp>
          <p:nvSpPr>
            <p:cNvPr id="4" name="Rectangle : coins arrondis 3">
              <a:extLst>
                <a:ext uri="{FF2B5EF4-FFF2-40B4-BE49-F238E27FC236}">
                  <a16:creationId xmlns:a16="http://schemas.microsoft.com/office/drawing/2014/main" id="{03EA97BE-F5A1-F7CF-E064-7071998574A1}"/>
                </a:ext>
              </a:extLst>
            </p:cNvPr>
            <p:cNvSpPr/>
            <p:nvPr/>
          </p:nvSpPr>
          <p:spPr>
            <a:xfrm>
              <a:off x="1174080" y="5318827"/>
              <a:ext cx="9805183" cy="1117476"/>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 name="Image 4">
              <a:extLst>
                <a:ext uri="{FF2B5EF4-FFF2-40B4-BE49-F238E27FC236}">
                  <a16:creationId xmlns:a16="http://schemas.microsoft.com/office/drawing/2014/main" id="{F713F514-5B14-470E-F3DC-F580FD1AF080}"/>
                </a:ext>
              </a:extLst>
            </p:cNvPr>
            <p:cNvPicPr>
              <a:picLocks noChangeAspect="1"/>
            </p:cNvPicPr>
            <p:nvPr/>
          </p:nvPicPr>
          <p:blipFill>
            <a:blip r:embed="rId3">
              <a:duotone>
                <a:schemeClr val="accent1">
                  <a:shade val="45000"/>
                  <a:satMod val="135000"/>
                </a:schemeClr>
                <a:prstClr val="white"/>
              </a:duotone>
            </a:blip>
            <a:stretch>
              <a:fillRect/>
            </a:stretch>
          </p:blipFill>
          <p:spPr>
            <a:xfrm>
              <a:off x="892702" y="5087030"/>
              <a:ext cx="936099" cy="1509635"/>
            </a:xfrm>
            <a:prstGeom prst="rect">
              <a:avLst/>
            </a:prstGeom>
          </p:spPr>
        </p:pic>
      </p:grpSp>
      <p:sp>
        <p:nvSpPr>
          <p:cNvPr id="8" name="Espace réservé du texte 4">
            <a:extLst>
              <a:ext uri="{FF2B5EF4-FFF2-40B4-BE49-F238E27FC236}">
                <a16:creationId xmlns:a16="http://schemas.microsoft.com/office/drawing/2014/main" id="{9C0C0E21-7146-9E59-335A-4A0A223CA1FF}"/>
              </a:ext>
            </a:extLst>
          </p:cNvPr>
          <p:cNvSpPr>
            <a:spLocks noGrp="1"/>
          </p:cNvSpPr>
          <p:nvPr/>
        </p:nvSpPr>
        <p:spPr>
          <a:xfrm>
            <a:off x="1718512" y="2036766"/>
            <a:ext cx="9150462" cy="1117476"/>
          </a:xfrm>
          <a:prstGeom prst="rect">
            <a:avLst/>
          </a:prstGeom>
        </p:spPr>
        <p:txBody>
          <a:bodyPr lIns="91440" tIns="45720" rIns="91440" bIns="45720" anchor="t"/>
          <a:lstStyle>
            <a:lvl1pPr marL="0" indent="0" algn="l" defTabSz="914400" rtl="0" eaLnBrk="1" latinLnBrk="0" hangingPunct="1">
              <a:lnSpc>
                <a:spcPct val="90000"/>
              </a:lnSpc>
              <a:spcBef>
                <a:spcPts val="1000"/>
              </a:spcBef>
              <a:buFont typeface="Arial" panose="020B0604020202020204" pitchFamily="34" charset="0"/>
              <a:buNone/>
              <a:defRPr sz="1600" b="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gn="just"/>
            <a:endParaRPr lang="fr-FR"/>
          </a:p>
          <a:p>
            <a:r>
              <a:rPr lang="fr-FR" sz="2000" b="1">
                <a:solidFill>
                  <a:srgbClr val="008BB2"/>
                </a:solidFill>
              </a:rPr>
              <a:t>Public :</a:t>
            </a:r>
            <a:r>
              <a:rPr lang="fr-FR" sz="2000" b="1">
                <a:solidFill>
                  <a:srgbClr val="002060"/>
                </a:solidFill>
              </a:rPr>
              <a:t> Agents de la fonction publique d’Etat, hospitalière ou territoriale, les bénéficiaires de ce dispositif sont :</a:t>
            </a:r>
            <a:endParaRPr lang="fr-FR" sz="2000" b="1">
              <a:solidFill>
                <a:srgbClr val="008BB2"/>
              </a:solidFill>
              <a:cs typeface="Times New Roman"/>
            </a:endParaRPr>
          </a:p>
          <a:p>
            <a:endParaRPr lang="fr-FR" b="1">
              <a:solidFill>
                <a:srgbClr val="E84E0F"/>
              </a:solidFill>
            </a:endParaRPr>
          </a:p>
        </p:txBody>
      </p:sp>
      <p:sp>
        <p:nvSpPr>
          <p:cNvPr id="6" name="Espace réservé du texte 7">
            <a:extLst>
              <a:ext uri="{FF2B5EF4-FFF2-40B4-BE49-F238E27FC236}">
                <a16:creationId xmlns:a16="http://schemas.microsoft.com/office/drawing/2014/main" id="{4D8514AA-ECA0-46F5-2CEE-8C28EF3F92AB}"/>
              </a:ext>
            </a:extLst>
          </p:cNvPr>
          <p:cNvSpPr>
            <a:spLocks noGrp="1"/>
          </p:cNvSpPr>
          <p:nvPr/>
        </p:nvSpPr>
        <p:spPr>
          <a:xfrm>
            <a:off x="1345473" y="3296790"/>
            <a:ext cx="9894474" cy="732015"/>
          </a:xfrm>
          <a:prstGeom prst="rect">
            <a:avLst/>
          </a:prstGeom>
        </p:spPr>
        <p:txBody>
          <a:bodyPr lIns="91440" tIns="45720" rIns="91440" bIns="45720" anchor="t"/>
          <a:lstStyle>
            <a:lvl1pPr marL="0" indent="0" algn="l" defTabSz="914400" rtl="0" eaLnBrk="1" latinLnBrk="0" hangingPunct="1">
              <a:lnSpc>
                <a:spcPct val="90000"/>
              </a:lnSpc>
              <a:spcBef>
                <a:spcPts val="1000"/>
              </a:spcBef>
              <a:buFont typeface="Arial" panose="020B0604020202020204" pitchFamily="34" charset="0"/>
              <a:buNone/>
              <a:defRPr sz="1600" b="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285750" indent="-285750" algn="just">
              <a:buFont typeface="Wingdings" panose="05000000000000000000" pitchFamily="2" charset="2"/>
              <a:buChar char="ü"/>
            </a:pPr>
            <a:r>
              <a:rPr lang="fr-FR">
                <a:ea typeface="Calibri" panose="020F0502020204030204" pitchFamily="34" charset="0"/>
                <a:cs typeface="Times New Roman" panose="02020603050405020304" pitchFamily="18" charset="0"/>
              </a:rPr>
              <a:t>Aux agents BOE uniquement</a:t>
            </a:r>
            <a:endParaRPr lang="fr-FR"/>
          </a:p>
          <a:p>
            <a:pPr marL="285750" indent="-285750" algn="just">
              <a:buFont typeface="Wingdings" panose="05000000000000000000" pitchFamily="2" charset="2"/>
              <a:buChar char="ü"/>
            </a:pPr>
            <a:r>
              <a:rPr lang="fr-FR">
                <a:ea typeface="Calibri" panose="020F0502020204030204" pitchFamily="34" charset="0"/>
                <a:cs typeface="Times New Roman" panose="02020603050405020304" pitchFamily="18" charset="0"/>
              </a:rPr>
              <a:t>Aux agents inaptes, à leur fonction, aux fonctions de leur grade</a:t>
            </a:r>
          </a:p>
          <a:p>
            <a:pPr marL="285750" indent="-285750" algn="just">
              <a:buFont typeface="Wingdings" panose="05000000000000000000" pitchFamily="2" charset="2"/>
              <a:buChar char="ü"/>
            </a:pPr>
            <a:r>
              <a:rPr lang="fr-FR">
                <a:ea typeface="Calibri" panose="020F0502020204030204" pitchFamily="34" charset="0"/>
                <a:cs typeface="Times New Roman" panose="02020603050405020304" pitchFamily="18" charset="0"/>
              </a:rPr>
              <a:t>Aux agents en risque d’inaptitude</a:t>
            </a:r>
          </a:p>
          <a:p>
            <a:pPr marL="285750" indent="-285750" algn="just">
              <a:buFont typeface="Wingdings" panose="05000000000000000000" pitchFamily="2" charset="2"/>
              <a:buChar char="ü"/>
            </a:pPr>
            <a:r>
              <a:rPr lang="fr-FR">
                <a:ea typeface="Calibri" panose="020F0502020204030204" pitchFamily="34" charset="0"/>
                <a:cs typeface="Times New Roman" panose="02020603050405020304" pitchFamily="18" charset="0"/>
              </a:rPr>
              <a:t>A tous ces publics</a:t>
            </a:r>
          </a:p>
          <a:p>
            <a:pPr marL="285750" indent="-285750" algn="just">
              <a:buFont typeface="Wingdings" panose="05000000000000000000" pitchFamily="2" charset="2"/>
              <a:buChar char="ü"/>
            </a:pPr>
            <a:endParaRPr lang="fr-FR">
              <a:highlight>
                <a:srgbClr val="FFFF00"/>
              </a:highlight>
              <a:ea typeface="Calibri" panose="020F0502020204030204" pitchFamily="34" charset="0"/>
              <a:cs typeface="Times New Roman" panose="02020603050405020304" pitchFamily="18" charset="0"/>
            </a:endParaRPr>
          </a:p>
          <a:p>
            <a:endParaRPr lang="fr-FR"/>
          </a:p>
        </p:txBody>
      </p:sp>
      <p:sp>
        <p:nvSpPr>
          <p:cNvPr id="9" name="Rectangle : coins arrondis 8">
            <a:extLst>
              <a:ext uri="{FF2B5EF4-FFF2-40B4-BE49-F238E27FC236}">
                <a16:creationId xmlns:a16="http://schemas.microsoft.com/office/drawing/2014/main" id="{1C93985F-C6B6-F9E6-7D9E-531E7660D187}"/>
              </a:ext>
            </a:extLst>
          </p:cNvPr>
          <p:cNvSpPr/>
          <p:nvPr/>
        </p:nvSpPr>
        <p:spPr>
          <a:xfrm>
            <a:off x="1344528" y="4713763"/>
            <a:ext cx="4921920" cy="827189"/>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space réservé du texte 4">
            <a:extLst>
              <a:ext uri="{FF2B5EF4-FFF2-40B4-BE49-F238E27FC236}">
                <a16:creationId xmlns:a16="http://schemas.microsoft.com/office/drawing/2014/main" id="{25E29837-2B18-A18B-370D-5F854E3AB116}"/>
              </a:ext>
            </a:extLst>
          </p:cNvPr>
          <p:cNvSpPr>
            <a:spLocks noGrp="1"/>
          </p:cNvSpPr>
          <p:nvPr/>
        </p:nvSpPr>
        <p:spPr>
          <a:xfrm>
            <a:off x="1728956" y="4571114"/>
            <a:ext cx="4144095" cy="802693"/>
          </a:xfrm>
          <a:prstGeom prst="rect">
            <a:avLst/>
          </a:prstGeom>
        </p:spPr>
        <p:txBody>
          <a:bodyPr lIns="91440" tIns="45720" rIns="91440" bIns="45720" anchor="t"/>
          <a:lstStyle>
            <a:lvl1pPr marL="0" indent="0" algn="l" defTabSz="914400" rtl="0" eaLnBrk="1" latinLnBrk="0" hangingPunct="1">
              <a:lnSpc>
                <a:spcPct val="90000"/>
              </a:lnSpc>
              <a:spcBef>
                <a:spcPts val="1000"/>
              </a:spcBef>
              <a:buFont typeface="Arial" panose="020B0604020202020204" pitchFamily="34" charset="0"/>
              <a:buNone/>
              <a:defRPr sz="1600" b="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gn="just">
              <a:buFont typeface="Aptos" panose="05000000000000000000" pitchFamily="2" charset="2"/>
              <a:buChar char="•"/>
            </a:pPr>
            <a:endParaRPr lang="fr-FR">
              <a:ea typeface="Calibri" panose="020F0502020204030204" pitchFamily="34" charset="0"/>
              <a:cs typeface="Times New Roman" panose="02020603050405020304" pitchFamily="18" charset="0"/>
            </a:endParaRPr>
          </a:p>
          <a:p>
            <a:r>
              <a:rPr lang="fr-FR" sz="2000" b="1">
                <a:solidFill>
                  <a:srgbClr val="008BB2"/>
                </a:solidFill>
              </a:rPr>
              <a:t>Conditions d’éligibilité :</a:t>
            </a:r>
            <a:endParaRPr lang="fr-FR" b="1">
              <a:solidFill>
                <a:srgbClr val="E84E0F"/>
              </a:solidFill>
            </a:endParaRPr>
          </a:p>
        </p:txBody>
      </p:sp>
      <p:sp>
        <p:nvSpPr>
          <p:cNvPr id="12" name="Espace réservé du texte 7">
            <a:extLst>
              <a:ext uri="{FF2B5EF4-FFF2-40B4-BE49-F238E27FC236}">
                <a16:creationId xmlns:a16="http://schemas.microsoft.com/office/drawing/2014/main" id="{5DF4D436-0271-34AE-0646-8FDF262DF893}"/>
              </a:ext>
            </a:extLst>
          </p:cNvPr>
          <p:cNvSpPr>
            <a:spLocks noGrp="1"/>
          </p:cNvSpPr>
          <p:nvPr/>
        </p:nvSpPr>
        <p:spPr>
          <a:xfrm>
            <a:off x="1045102" y="5663513"/>
            <a:ext cx="5332278" cy="732015"/>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285750" indent="-285750" algn="just">
              <a:buFont typeface="Wingdings" panose="05000000000000000000" pitchFamily="2" charset="2"/>
              <a:buChar char="ü"/>
            </a:pPr>
            <a:r>
              <a:rPr lang="fr-FR"/>
              <a:t>Justificatif administratif attestant d’une des 2 modalités</a:t>
            </a:r>
          </a:p>
          <a:p>
            <a:pPr marL="285750" indent="-285750" algn="just">
              <a:buFont typeface="Wingdings" panose="05000000000000000000" pitchFamily="2" charset="2"/>
              <a:buChar char="ü"/>
            </a:pPr>
            <a:r>
              <a:rPr lang="fr-FR">
                <a:ea typeface="Calibri" panose="020F0502020204030204" pitchFamily="34" charset="0"/>
                <a:cs typeface="Times New Roman" panose="02020603050405020304" pitchFamily="18" charset="0"/>
              </a:rPr>
              <a:t>Agent volontaire et prêt à se repositionner</a:t>
            </a:r>
          </a:p>
          <a:p>
            <a:endParaRPr lang="fr-FR"/>
          </a:p>
        </p:txBody>
      </p:sp>
      <p:pic>
        <p:nvPicPr>
          <p:cNvPr id="13" name="Image 12">
            <a:extLst>
              <a:ext uri="{FF2B5EF4-FFF2-40B4-BE49-F238E27FC236}">
                <a16:creationId xmlns:a16="http://schemas.microsoft.com/office/drawing/2014/main" id="{6E1C8ACA-1D44-0452-2008-D4DE6AEC6E32}"/>
              </a:ext>
            </a:extLst>
          </p:cNvPr>
          <p:cNvPicPr>
            <a:picLocks noChangeAspect="1"/>
          </p:cNvPicPr>
          <p:nvPr/>
        </p:nvPicPr>
        <p:blipFill>
          <a:blip r:embed="rId3">
            <a:duotone>
              <a:schemeClr val="accent1">
                <a:shade val="45000"/>
                <a:satMod val="135000"/>
              </a:schemeClr>
              <a:prstClr val="white"/>
            </a:duotone>
          </a:blip>
          <a:stretch>
            <a:fillRect/>
          </a:stretch>
        </p:blipFill>
        <p:spPr>
          <a:xfrm>
            <a:off x="892702" y="4319568"/>
            <a:ext cx="936099" cy="1509635"/>
          </a:xfrm>
          <a:prstGeom prst="rect">
            <a:avLst/>
          </a:prstGeom>
        </p:spPr>
      </p:pic>
      <p:sp>
        <p:nvSpPr>
          <p:cNvPr id="14" name="Rectangle : coins arrondis 13">
            <a:extLst>
              <a:ext uri="{FF2B5EF4-FFF2-40B4-BE49-F238E27FC236}">
                <a16:creationId xmlns:a16="http://schemas.microsoft.com/office/drawing/2014/main" id="{02F79C23-D29F-1BAC-8802-0EF98E185590}"/>
              </a:ext>
            </a:extLst>
          </p:cNvPr>
          <p:cNvSpPr/>
          <p:nvPr/>
        </p:nvSpPr>
        <p:spPr>
          <a:xfrm>
            <a:off x="6728943" y="4728792"/>
            <a:ext cx="4921920" cy="827189"/>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5" name="Image 14">
            <a:extLst>
              <a:ext uri="{FF2B5EF4-FFF2-40B4-BE49-F238E27FC236}">
                <a16:creationId xmlns:a16="http://schemas.microsoft.com/office/drawing/2014/main" id="{69F0C8EC-6267-9EA7-5245-5540A8F837E1}"/>
              </a:ext>
            </a:extLst>
          </p:cNvPr>
          <p:cNvPicPr>
            <a:picLocks noChangeAspect="1"/>
          </p:cNvPicPr>
          <p:nvPr/>
        </p:nvPicPr>
        <p:blipFill>
          <a:blip r:embed="rId3">
            <a:duotone>
              <a:schemeClr val="accent1">
                <a:shade val="45000"/>
                <a:satMod val="135000"/>
              </a:schemeClr>
              <a:prstClr val="white"/>
            </a:duotone>
          </a:blip>
          <a:stretch>
            <a:fillRect/>
          </a:stretch>
        </p:blipFill>
        <p:spPr>
          <a:xfrm>
            <a:off x="6347301" y="4374702"/>
            <a:ext cx="936099" cy="1509635"/>
          </a:xfrm>
          <a:prstGeom prst="rect">
            <a:avLst/>
          </a:prstGeom>
        </p:spPr>
      </p:pic>
      <p:sp>
        <p:nvSpPr>
          <p:cNvPr id="16" name="Espace réservé du texte 4">
            <a:extLst>
              <a:ext uri="{FF2B5EF4-FFF2-40B4-BE49-F238E27FC236}">
                <a16:creationId xmlns:a16="http://schemas.microsoft.com/office/drawing/2014/main" id="{26E2B5FD-A277-AC07-F19C-A6E42F5CFE48}"/>
              </a:ext>
            </a:extLst>
          </p:cNvPr>
          <p:cNvSpPr>
            <a:spLocks noGrp="1"/>
          </p:cNvSpPr>
          <p:nvPr/>
        </p:nvSpPr>
        <p:spPr>
          <a:xfrm>
            <a:off x="7284184" y="4575154"/>
            <a:ext cx="4144095" cy="802693"/>
          </a:xfrm>
          <a:prstGeom prst="rect">
            <a:avLst/>
          </a:prstGeom>
        </p:spPr>
        <p:txBody>
          <a:bodyPr lIns="91440" tIns="45720" rIns="91440" bIns="45720" anchor="t"/>
          <a:lstStyle>
            <a:lvl1pPr marL="0" indent="0" algn="l" defTabSz="914400" rtl="0" eaLnBrk="1" latinLnBrk="0" hangingPunct="1">
              <a:lnSpc>
                <a:spcPct val="90000"/>
              </a:lnSpc>
              <a:spcBef>
                <a:spcPts val="1000"/>
              </a:spcBef>
              <a:buFont typeface="Arial" panose="020B0604020202020204" pitchFamily="34" charset="0"/>
              <a:buNone/>
              <a:defRPr sz="1600" b="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gn="just"/>
            <a:endParaRPr lang="fr-FR"/>
          </a:p>
          <a:p>
            <a:r>
              <a:rPr lang="fr-FR" sz="2000" b="1">
                <a:solidFill>
                  <a:srgbClr val="008BB2"/>
                </a:solidFill>
              </a:rPr>
              <a:t>Territoire d’intervention :</a:t>
            </a:r>
            <a:endParaRPr lang="fr-FR" b="1">
              <a:solidFill>
                <a:srgbClr val="E84E0F"/>
              </a:solidFill>
            </a:endParaRPr>
          </a:p>
        </p:txBody>
      </p:sp>
      <p:sp>
        <p:nvSpPr>
          <p:cNvPr id="17" name="Espace réservé du texte 7">
            <a:extLst>
              <a:ext uri="{FF2B5EF4-FFF2-40B4-BE49-F238E27FC236}">
                <a16:creationId xmlns:a16="http://schemas.microsoft.com/office/drawing/2014/main" id="{D7CF2EB9-3405-7BAE-B5F5-EC757BE92613}"/>
              </a:ext>
            </a:extLst>
          </p:cNvPr>
          <p:cNvSpPr>
            <a:spLocks noGrp="1"/>
          </p:cNvSpPr>
          <p:nvPr/>
        </p:nvSpPr>
        <p:spPr>
          <a:xfrm>
            <a:off x="6756696" y="5709309"/>
            <a:ext cx="4309622" cy="732015"/>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285750" indent="-285750" algn="just">
              <a:buFont typeface="Wingdings" panose="05000000000000000000" pitchFamily="2" charset="2"/>
              <a:buChar char="ü"/>
            </a:pPr>
            <a:r>
              <a:rPr lang="fr-FR">
                <a:solidFill>
                  <a:srgbClr val="E84E0F"/>
                </a:solidFill>
              </a:rPr>
              <a:t>A compléter</a:t>
            </a:r>
            <a:endParaRPr lang="fr-FR">
              <a:solidFill>
                <a:srgbClr val="E84E0F"/>
              </a:solidFill>
              <a:ea typeface="Calibri" panose="020F0502020204030204" pitchFamily="34" charset="0"/>
              <a:cs typeface="Times New Roman" panose="02020603050405020304" pitchFamily="18" charset="0"/>
            </a:endParaRPr>
          </a:p>
          <a:p>
            <a:endParaRPr lang="fr-FR"/>
          </a:p>
        </p:txBody>
      </p:sp>
    </p:spTree>
    <p:extLst>
      <p:ext uri="{BB962C8B-B14F-4D97-AF65-F5344CB8AC3E}">
        <p14:creationId xmlns:p14="http://schemas.microsoft.com/office/powerpoint/2010/main" val="925962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E8800A0C-E6DA-E6F2-A9EA-F2B77F114CE0}"/>
              </a:ext>
            </a:extLst>
          </p:cNvPr>
          <p:cNvSpPr>
            <a:spLocks noGrp="1"/>
          </p:cNvSpPr>
          <p:nvPr>
            <p:ph type="title"/>
          </p:nvPr>
        </p:nvSpPr>
        <p:spPr>
          <a:xfrm>
            <a:off x="892702" y="922918"/>
            <a:ext cx="10752901" cy="793145"/>
          </a:xfrm>
        </p:spPr>
        <p:txBody>
          <a:bodyPr lIns="91440" tIns="45720" rIns="91440" bIns="45720" anchor="b"/>
          <a:lstStyle/>
          <a:p>
            <a:r>
              <a:rPr lang="fr-FR" sz="3000" b="1">
                <a:cs typeface="Arial"/>
              </a:rPr>
              <a:t>L’organisation de la CMIFP</a:t>
            </a:r>
            <a:endParaRPr lang="fr-FR" sz="3000">
              <a:cs typeface="Arial"/>
            </a:endParaRPr>
          </a:p>
        </p:txBody>
      </p:sp>
      <p:sp>
        <p:nvSpPr>
          <p:cNvPr id="2" name="Espace réservé du texte 4">
            <a:extLst>
              <a:ext uri="{FF2B5EF4-FFF2-40B4-BE49-F238E27FC236}">
                <a16:creationId xmlns:a16="http://schemas.microsoft.com/office/drawing/2014/main" id="{AB2B5066-20A3-F07C-A9DF-1C6E8E7A9AAC}"/>
              </a:ext>
            </a:extLst>
          </p:cNvPr>
          <p:cNvSpPr>
            <a:spLocks noGrp="1"/>
          </p:cNvSpPr>
          <p:nvPr/>
        </p:nvSpPr>
        <p:spPr>
          <a:xfrm>
            <a:off x="892702" y="2182091"/>
            <a:ext cx="9894474" cy="4343400"/>
          </a:xfrm>
          <a:prstGeom prst="rect">
            <a:avLst/>
          </a:prstGeom>
        </p:spPr>
        <p:txBody>
          <a:bodyPr lIns="91440" tIns="45720" rIns="91440" bIns="45720" anchor="t"/>
          <a:lstStyle>
            <a:lvl1pPr marL="0" indent="0" algn="l" defTabSz="914400" rtl="0" eaLnBrk="1" latinLnBrk="0" hangingPunct="1">
              <a:lnSpc>
                <a:spcPct val="90000"/>
              </a:lnSpc>
              <a:spcBef>
                <a:spcPts val="1000"/>
              </a:spcBef>
              <a:buFont typeface="Arial" panose="020B0604020202020204" pitchFamily="34" charset="0"/>
              <a:buNone/>
              <a:defRPr sz="1600" b="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0" marR="180340" lvl="1" algn="just">
              <a:tabLst>
                <a:tab pos="0" algn="l"/>
              </a:tabLst>
            </a:pPr>
            <a:r>
              <a:rPr lang="fr-FR" sz="1600"/>
              <a:t>Le fonctionnement de la commission </a:t>
            </a:r>
            <a:r>
              <a:rPr lang="fr-FR" sz="1600" b="1"/>
              <a:t>de mobilité inter-fonctions publiques </a:t>
            </a:r>
            <a:r>
              <a:rPr lang="fr-FR" sz="1600"/>
              <a:t>repose sur un principe d’autonomie : les réunions de suivi des situations sont organisées par et entre les membres de ladite commission.</a:t>
            </a:r>
          </a:p>
          <a:p>
            <a:pPr marL="0" marR="180340" lvl="1" algn="just">
              <a:tabLst>
                <a:tab pos="0" algn="l"/>
              </a:tabLst>
            </a:pPr>
            <a:r>
              <a:rPr lang="fr-FR" sz="1600" b="1"/>
              <a:t>La commission </a:t>
            </a:r>
            <a:r>
              <a:rPr lang="fr-FR" sz="1600"/>
              <a:t>se réunit trimestriellement selon un calendrier établi en amont.</a:t>
            </a:r>
            <a:endParaRPr lang="fr-FR" sz="1600">
              <a:cs typeface="Times New Roman"/>
            </a:endParaRPr>
          </a:p>
          <a:p>
            <a:pPr marL="0" marR="180340" lvl="1" algn="just">
              <a:tabLst>
                <a:tab pos="0" algn="l"/>
              </a:tabLst>
            </a:pPr>
            <a:endParaRPr lang="fr-FR" sz="1600"/>
          </a:p>
          <a:p>
            <a:pPr marL="0" marR="180340" lvl="1" algn="just">
              <a:tabLst>
                <a:tab pos="0" algn="l"/>
              </a:tabLst>
            </a:pPr>
            <a:r>
              <a:rPr lang="fr-FR" sz="1600"/>
              <a:t>Lors de la commission, </a:t>
            </a:r>
            <a:r>
              <a:rPr lang="fr-FR" sz="1600" b="1"/>
              <a:t>les référents handicap ou acteurs de l’accompagnement </a:t>
            </a:r>
            <a:r>
              <a:rPr lang="fr-FR" sz="1600"/>
              <a:t>échangent sur les dossiers des agents prêts à être repositionnés, les possibilités de stages/immersions et les postes ouverts à recrutement pour envisager une mobilité inter-fonctions publiques.</a:t>
            </a:r>
            <a:endParaRPr lang="fr-FR" sz="1600">
              <a:cs typeface="Times New Roman"/>
            </a:endParaRPr>
          </a:p>
          <a:p>
            <a:pPr marL="0" marR="180340" lvl="1" algn="just">
              <a:tabLst>
                <a:tab pos="0" algn="l"/>
              </a:tabLst>
            </a:pPr>
            <a:endParaRPr lang="fr-FR" sz="1600"/>
          </a:p>
          <a:p>
            <a:r>
              <a:rPr lang="fr-FR"/>
              <a:t>Des temps d’échanges et de travail complémentaires peuvent être organisés chaque année :</a:t>
            </a:r>
            <a:endParaRPr lang="fr-FR" sz="1400"/>
          </a:p>
          <a:p>
            <a:pPr marL="628650" lvl="0" indent="-266700">
              <a:buFont typeface="Arial" panose="020B0604020202020204" pitchFamily="34" charset="0"/>
              <a:buChar char="•"/>
            </a:pPr>
            <a:r>
              <a:rPr lang="fr-FR"/>
              <a:t>une réunion thématique visant à faciliter la concrétisation et la mise en œuvre du projet,</a:t>
            </a:r>
            <a:endParaRPr lang="fr-FR" sz="1400"/>
          </a:p>
          <a:p>
            <a:pPr marL="628650" indent="-266700">
              <a:buFont typeface="Arial" panose="020B0604020202020204" pitchFamily="34" charset="0"/>
              <a:buChar char="•"/>
            </a:pPr>
            <a:r>
              <a:rPr lang="fr-FR"/>
              <a:t>une réunion de bilan permettant un retour sur l'activité de la commission à partir d’indicateurs quantitatifs et qualitatifs. </a:t>
            </a:r>
            <a:endParaRPr lang="fr-FR">
              <a:cs typeface="Times New Roman"/>
            </a:endParaRPr>
          </a:p>
        </p:txBody>
      </p:sp>
    </p:spTree>
    <p:extLst>
      <p:ext uri="{BB962C8B-B14F-4D97-AF65-F5344CB8AC3E}">
        <p14:creationId xmlns:p14="http://schemas.microsoft.com/office/powerpoint/2010/main" val="3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34718" y="3244334"/>
            <a:ext cx="2250937" cy="707886"/>
          </a:xfrm>
          <a:prstGeom prst="rect">
            <a:avLst/>
          </a:prstGeom>
        </p:spPr>
        <p:txBody>
          <a:bodyPr wrap="none">
            <a:spAutoFit/>
          </a:bodyPr>
          <a:lstStyle/>
          <a:p>
            <a:r>
              <a:rPr lang="fr-FR" sz="4000" b="1">
                <a:latin typeface="Times New Roman" panose="02020603050405020304" pitchFamily="18" charset="0"/>
                <a:cs typeface="Times New Roman" panose="02020603050405020304" pitchFamily="18" charset="0"/>
              </a:rPr>
              <a:t>MERCI !</a:t>
            </a:r>
          </a:p>
        </p:txBody>
      </p:sp>
    </p:spTree>
    <p:extLst>
      <p:ext uri="{BB962C8B-B14F-4D97-AF65-F5344CB8AC3E}">
        <p14:creationId xmlns:p14="http://schemas.microsoft.com/office/powerpoint/2010/main" val="3150830649"/>
      </p:ext>
    </p:extLst>
  </p:cSld>
  <p:clrMapOvr>
    <a:masterClrMapping/>
  </p:clrMapOvr>
</p:sld>
</file>

<file path=ppt/theme/theme1.xml><?xml version="1.0" encoding="utf-8"?>
<a:theme xmlns:a="http://schemas.openxmlformats.org/drawingml/2006/main" name="1_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Thème Office">
  <a:themeElements>
    <a:clrScheme name="Palette FIPHFP">
      <a:dk1>
        <a:srgbClr val="000000"/>
      </a:dk1>
      <a:lt1>
        <a:srgbClr val="FFFFFF"/>
      </a:lt1>
      <a:dk2>
        <a:srgbClr val="44546A"/>
      </a:dk2>
      <a:lt2>
        <a:srgbClr val="E7E6E6"/>
      </a:lt2>
      <a:accent1>
        <a:srgbClr val="00959A"/>
      </a:accent1>
      <a:accent2>
        <a:srgbClr val="FFCC00"/>
      </a:accent2>
      <a:accent3>
        <a:srgbClr val="00ADD6"/>
      </a:accent3>
      <a:accent4>
        <a:srgbClr val="D682B5"/>
      </a:accent4>
      <a:accent5>
        <a:srgbClr val="007C66"/>
      </a:accent5>
      <a:accent6>
        <a:srgbClr val="E84E0F"/>
      </a:accent6>
      <a:hlink>
        <a:srgbClr val="1E364E"/>
      </a:hlink>
      <a:folHlink>
        <a:srgbClr val="872276"/>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4149ff8-4c87-44e8-bdca-4e2b46598787">
      <Terms xmlns="http://schemas.microsoft.com/office/infopath/2007/PartnerControls"/>
    </lcf76f155ced4ddcb4097134ff3c332f>
    <TaxCatchAll xmlns="cf483e1e-5d49-4b04-861d-ee1f17fbda1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21F47526E77CD4BAEFDA9C6107DE2B7" ma:contentTypeVersion="15" ma:contentTypeDescription="Crée un document." ma:contentTypeScope="" ma:versionID="45db98e169f9fcf32368a8ca829bc11f">
  <xsd:schema xmlns:xsd="http://www.w3.org/2001/XMLSchema" xmlns:xs="http://www.w3.org/2001/XMLSchema" xmlns:p="http://schemas.microsoft.com/office/2006/metadata/properties" xmlns:ns2="34149ff8-4c87-44e8-bdca-4e2b46598787" xmlns:ns3="cf483e1e-5d49-4b04-861d-ee1f17fbda13" targetNamespace="http://schemas.microsoft.com/office/2006/metadata/properties" ma:root="true" ma:fieldsID="117f4ac91319ed7efecdfc3bd50ece29" ns2:_="" ns3:_="">
    <xsd:import namespace="34149ff8-4c87-44e8-bdca-4e2b46598787"/>
    <xsd:import namespace="cf483e1e-5d49-4b04-861d-ee1f17fbda1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149ff8-4c87-44e8-bdca-4e2b465987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Balises d’images" ma:readOnly="false" ma:fieldId="{5cf76f15-5ced-4ddc-b409-7134ff3c332f}" ma:taxonomyMulti="true" ma:sspId="e5f20faa-6467-41b9-8fb4-e9d683188154"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f483e1e-5d49-4b04-861d-ee1f17fbda13"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90a223d8-6b50-4695-9a48-26f565bd53e0}" ma:internalName="TaxCatchAll" ma:showField="CatchAllData" ma:web="cf483e1e-5d49-4b04-861d-ee1f17fbda13">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47DB05-1A65-4FDE-8E28-572FE72B67A3}">
  <ds:schemaRefs>
    <ds:schemaRef ds:uri="http://schemas.microsoft.com/sharepoint/v3/contenttype/forms"/>
  </ds:schemaRefs>
</ds:datastoreItem>
</file>

<file path=customXml/itemProps2.xml><?xml version="1.0" encoding="utf-8"?>
<ds:datastoreItem xmlns:ds="http://schemas.openxmlformats.org/officeDocument/2006/customXml" ds:itemID="{39CF1B44-B2D3-47F9-837A-DE2BF11BC213}">
  <ds:schemaRefs>
    <ds:schemaRef ds:uri="http://www.w3.org/XML/1998/namespace"/>
    <ds:schemaRef ds:uri="http://schemas.microsoft.com/office/2006/documentManagement/types"/>
    <ds:schemaRef ds:uri="cf483e1e-5d49-4b04-861d-ee1f17fbda13"/>
    <ds:schemaRef ds:uri="34149ff8-4c87-44e8-bdca-4e2b46598787"/>
    <ds:schemaRef ds:uri="http://purl.org/dc/terms/"/>
    <ds:schemaRef ds:uri="http://purl.org/dc/dcmitype/"/>
    <ds:schemaRef ds:uri="http://purl.org/dc/elements/1.1/"/>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05337513-330E-4A2E-8327-E1D7E6F20360}"/>
</file>

<file path=docProps/app.xml><?xml version="1.0" encoding="utf-8"?>
<Properties xmlns="http://schemas.openxmlformats.org/officeDocument/2006/extended-properties" xmlns:vt="http://schemas.openxmlformats.org/officeDocument/2006/docPropsVTypes">
  <Template>Office Theme</Template>
  <TotalTime>0</TotalTime>
  <Words>662</Words>
  <Application>Microsoft Office PowerPoint</Application>
  <PresentationFormat>Grand écran</PresentationFormat>
  <Paragraphs>58</Paragraphs>
  <Slides>9</Slides>
  <Notes>7</Notes>
  <HiddenSlides>0</HiddenSlides>
  <MMClips>0</MMClips>
  <ScaleCrop>false</ScaleCrop>
  <HeadingPairs>
    <vt:vector size="6" baseType="variant">
      <vt:variant>
        <vt:lpstr>Polices utilisées</vt:lpstr>
      </vt:variant>
      <vt:variant>
        <vt:i4>9</vt:i4>
      </vt:variant>
      <vt:variant>
        <vt:lpstr>Thème</vt:lpstr>
      </vt:variant>
      <vt:variant>
        <vt:i4>2</vt:i4>
      </vt:variant>
      <vt:variant>
        <vt:lpstr>Titres des diapositives</vt:lpstr>
      </vt:variant>
      <vt:variant>
        <vt:i4>9</vt:i4>
      </vt:variant>
    </vt:vector>
  </HeadingPairs>
  <TitlesOfParts>
    <vt:vector size="20" baseType="lpstr">
      <vt:lpstr>Aptos</vt:lpstr>
      <vt:lpstr>Arial</vt:lpstr>
      <vt:lpstr>Calibri</vt:lpstr>
      <vt:lpstr>Calibri Light</vt:lpstr>
      <vt:lpstr>Raleway</vt:lpstr>
      <vt:lpstr>Symbol</vt:lpstr>
      <vt:lpstr>Times</vt:lpstr>
      <vt:lpstr>Times New Roman</vt:lpstr>
      <vt:lpstr>Wingdings</vt:lpstr>
      <vt:lpstr>1_Thème Office</vt:lpstr>
      <vt:lpstr>2_Thème Office</vt:lpstr>
      <vt:lpstr>Présentation PowerPoint</vt:lpstr>
      <vt:lpstr>Quelques éléments de contexte</vt:lpstr>
      <vt:lpstr>Les objectifs</vt:lpstr>
      <vt:lpstr>Les acteurs du dispositif </vt:lpstr>
      <vt:lpstr>Les membres de la commission</vt:lpstr>
      <vt:lpstr>Présentation du dispositif </vt:lpstr>
      <vt:lpstr>La CMIFP dans les grandes lignes : périmètre d’intervention</vt:lpstr>
      <vt:lpstr>L’organisation de la CMIFP</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Lucille Simon</dc:creator>
  <cp:lastModifiedBy>Elise VINCENT</cp:lastModifiedBy>
  <cp:revision>1</cp:revision>
  <cp:lastPrinted>2024-12-17T07:16:24Z</cp:lastPrinted>
  <dcterms:created xsi:type="dcterms:W3CDTF">2017-12-22T14:56:10Z</dcterms:created>
  <dcterms:modified xsi:type="dcterms:W3CDTF">2024-12-17T07:16:26Z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0x010100321F47526E77CD4BAEFDA9C6107DE2B7</vt:lpwstr>
  </property>
  <property fmtid="{D5CDD505-2E9C-101B-9397-08002B2CF9AE}" pid="3" name="Order">
    <vt:r8>889400</vt:r8>
  </property>
  <property fmtid="{D5CDD505-2E9C-101B-9397-08002B2CF9AE}" pid="4" name="MediaServiceImageTags">
    <vt:lpwstr/>
  </property>
</Properties>
</file>