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>
      <p:cViewPr varScale="1">
        <p:scale>
          <a:sx n="108" d="100"/>
          <a:sy n="108" d="100"/>
        </p:scale>
        <p:origin x="1240" y="2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718000" y="1894851"/>
            <a:ext cx="7257399" cy="1549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0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27347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700"/>
              </a:lnSpc>
            </a:pPr>
            <a:fld id="{81D60167-4931-47E6-BA6A-407CBD079E47}" type="slidenum">
              <a:rPr spc="-20" dirty="0"/>
              <a:t>‹N°›</a:t>
            </a:fld>
            <a:r>
              <a:rPr spc="-20" dirty="0"/>
              <a:t>/10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"/>
            <a:ext cx="1337310" cy="1648460"/>
          </a:xfrm>
          <a:custGeom>
            <a:avLst/>
            <a:gdLst/>
            <a:ahLst/>
            <a:cxnLst/>
            <a:rect l="l" t="t" r="r" b="b"/>
            <a:pathLst>
              <a:path w="1337310" h="1648460">
                <a:moveTo>
                  <a:pt x="1336906" y="0"/>
                </a:moveTo>
                <a:lnTo>
                  <a:pt x="0" y="0"/>
                </a:lnTo>
                <a:lnTo>
                  <a:pt x="0" y="1647963"/>
                </a:lnTo>
                <a:lnTo>
                  <a:pt x="146439" y="1625456"/>
                </a:lnTo>
                <a:lnTo>
                  <a:pt x="647834" y="1372056"/>
                </a:lnTo>
                <a:lnTo>
                  <a:pt x="710943" y="1335619"/>
                </a:lnTo>
                <a:lnTo>
                  <a:pt x="769182" y="1297586"/>
                </a:lnTo>
                <a:lnTo>
                  <a:pt x="822786" y="1258025"/>
                </a:lnTo>
                <a:lnTo>
                  <a:pt x="871989" y="1217008"/>
                </a:lnTo>
                <a:lnTo>
                  <a:pt x="917026" y="1174603"/>
                </a:lnTo>
                <a:lnTo>
                  <a:pt x="958132" y="1130881"/>
                </a:lnTo>
                <a:lnTo>
                  <a:pt x="995541" y="1085911"/>
                </a:lnTo>
                <a:lnTo>
                  <a:pt x="1029489" y="1039765"/>
                </a:lnTo>
                <a:lnTo>
                  <a:pt x="1060209" y="992511"/>
                </a:lnTo>
                <a:lnTo>
                  <a:pt x="1087937" y="944219"/>
                </a:lnTo>
                <a:lnTo>
                  <a:pt x="1112907" y="894960"/>
                </a:lnTo>
                <a:lnTo>
                  <a:pt x="1135353" y="844804"/>
                </a:lnTo>
                <a:lnTo>
                  <a:pt x="1155511" y="793820"/>
                </a:lnTo>
                <a:lnTo>
                  <a:pt x="1173615" y="742079"/>
                </a:lnTo>
                <a:lnTo>
                  <a:pt x="1189899" y="689650"/>
                </a:lnTo>
                <a:lnTo>
                  <a:pt x="1204599" y="636603"/>
                </a:lnTo>
                <a:lnTo>
                  <a:pt x="1217950" y="583009"/>
                </a:lnTo>
                <a:lnTo>
                  <a:pt x="1230184" y="528937"/>
                </a:lnTo>
                <a:lnTo>
                  <a:pt x="1241538" y="474457"/>
                </a:lnTo>
                <a:lnTo>
                  <a:pt x="1252247" y="419639"/>
                </a:lnTo>
                <a:lnTo>
                  <a:pt x="1262543" y="364554"/>
                </a:lnTo>
                <a:lnTo>
                  <a:pt x="1277731" y="281576"/>
                </a:lnTo>
                <a:lnTo>
                  <a:pt x="1282842" y="253859"/>
                </a:lnTo>
                <a:lnTo>
                  <a:pt x="1293313" y="198390"/>
                </a:lnTo>
                <a:lnTo>
                  <a:pt x="1304311" y="142933"/>
                </a:lnTo>
                <a:lnTo>
                  <a:pt x="1316071" y="87557"/>
                </a:lnTo>
                <a:lnTo>
                  <a:pt x="1328828" y="32334"/>
                </a:lnTo>
                <a:lnTo>
                  <a:pt x="1335653" y="4801"/>
                </a:lnTo>
                <a:lnTo>
                  <a:pt x="1336906" y="0"/>
                </a:lnTo>
                <a:close/>
              </a:path>
            </a:pathLst>
          </a:custGeom>
          <a:solidFill>
            <a:srgbClr val="27347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8825" y="624589"/>
            <a:ext cx="142087" cy="14208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rgbClr val="253573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27347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700"/>
              </a:lnSpc>
            </a:pPr>
            <a:fld id="{81D60167-4931-47E6-BA6A-407CBD079E47}" type="slidenum">
              <a:rPr spc="-20" dirty="0"/>
              <a:t>‹N°›</a:t>
            </a:fld>
            <a:r>
              <a:rPr spc="-20" dirty="0"/>
              <a:t>/10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rgbClr val="253573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27347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700"/>
              </a:lnSpc>
            </a:pPr>
            <a:fld id="{81D60167-4931-47E6-BA6A-407CBD079E47}" type="slidenum">
              <a:rPr spc="-20" dirty="0"/>
              <a:t>‹N°›</a:t>
            </a:fld>
            <a:r>
              <a:rPr spc="-20" dirty="0"/>
              <a:t>/10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rgbClr val="253573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27347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700"/>
              </a:lnSpc>
            </a:pPr>
            <a:fld id="{81D60167-4931-47E6-BA6A-407CBD079E47}" type="slidenum">
              <a:rPr spc="-20" dirty="0"/>
              <a:t>‹N°›</a:t>
            </a:fld>
            <a:r>
              <a:rPr spc="-20" dirty="0"/>
              <a:t>/10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214372" y="386397"/>
            <a:ext cx="8074025" cy="6182995"/>
          </a:xfrm>
          <a:custGeom>
            <a:avLst/>
            <a:gdLst/>
            <a:ahLst/>
            <a:cxnLst/>
            <a:rect l="l" t="t" r="r" b="b"/>
            <a:pathLst>
              <a:path w="8074025" h="6182995">
                <a:moveTo>
                  <a:pt x="0" y="6182639"/>
                </a:moveTo>
                <a:lnTo>
                  <a:pt x="8073923" y="6182639"/>
                </a:lnTo>
                <a:lnTo>
                  <a:pt x="8073923" y="0"/>
                </a:lnTo>
                <a:lnTo>
                  <a:pt x="0" y="0"/>
                </a:lnTo>
                <a:lnTo>
                  <a:pt x="0" y="6182639"/>
                </a:lnTo>
                <a:close/>
              </a:path>
            </a:pathLst>
          </a:custGeom>
          <a:solidFill>
            <a:srgbClr val="F2F4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27347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700"/>
              </a:lnSpc>
            </a:pPr>
            <a:fld id="{81D60167-4931-47E6-BA6A-407CBD079E47}" type="slidenum">
              <a:rPr spc="-20" dirty="0"/>
              <a:t>‹N°›</a:t>
            </a:fld>
            <a:r>
              <a:rPr spc="-20" dirty="0"/>
              <a:t>/10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96975" y="595975"/>
            <a:ext cx="4699449" cy="503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0" i="0">
                <a:solidFill>
                  <a:srgbClr val="253573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711146" y="6787960"/>
            <a:ext cx="408304" cy="2305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1" i="0">
                <a:solidFill>
                  <a:srgbClr val="27347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700"/>
              </a:lnSpc>
            </a:pPr>
            <a:fld id="{81D60167-4931-47E6-BA6A-407CBD079E47}" type="slidenum">
              <a:rPr spc="-20" dirty="0"/>
              <a:t>‹N°›</a:t>
            </a:fld>
            <a:r>
              <a:rPr spc="-20" dirty="0"/>
              <a:t>/10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5"/>
            <a:ext cx="10692130" cy="6681470"/>
            <a:chOff x="0" y="5"/>
            <a:chExt cx="10692130" cy="6681470"/>
          </a:xfrm>
        </p:grpSpPr>
        <p:sp>
          <p:nvSpPr>
            <p:cNvPr id="3" name="object 3"/>
            <p:cNvSpPr/>
            <p:nvPr/>
          </p:nvSpPr>
          <p:spPr>
            <a:xfrm>
              <a:off x="0" y="5"/>
              <a:ext cx="10692130" cy="6203315"/>
            </a:xfrm>
            <a:custGeom>
              <a:avLst/>
              <a:gdLst/>
              <a:ahLst/>
              <a:cxnLst/>
              <a:rect l="l" t="t" r="r" b="b"/>
              <a:pathLst>
                <a:path w="10692130" h="6203315">
                  <a:moveTo>
                    <a:pt x="10692003" y="0"/>
                  </a:moveTo>
                  <a:lnTo>
                    <a:pt x="0" y="0"/>
                  </a:lnTo>
                  <a:lnTo>
                    <a:pt x="0" y="6178575"/>
                  </a:lnTo>
                  <a:lnTo>
                    <a:pt x="2639589" y="6178953"/>
                  </a:lnTo>
                  <a:lnTo>
                    <a:pt x="4276802" y="6181601"/>
                  </a:lnTo>
                  <a:lnTo>
                    <a:pt x="5593254" y="6188787"/>
                  </a:lnTo>
                  <a:lnTo>
                    <a:pt x="7270559" y="6202781"/>
                  </a:lnTo>
                  <a:lnTo>
                    <a:pt x="8959039" y="6146761"/>
                  </a:lnTo>
                  <a:lnTo>
                    <a:pt x="10006952" y="6000300"/>
                  </a:lnTo>
                  <a:lnTo>
                    <a:pt x="10542029" y="5849374"/>
                  </a:lnTo>
                  <a:lnTo>
                    <a:pt x="10692003" y="5779960"/>
                  </a:lnTo>
                  <a:lnTo>
                    <a:pt x="10692003" y="0"/>
                  </a:lnTo>
                  <a:close/>
                </a:path>
              </a:pathLst>
            </a:custGeom>
            <a:solidFill>
              <a:srgbClr val="2734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9428" y="5459388"/>
              <a:ext cx="2824322" cy="1221739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pc="229" dirty="0"/>
              <a:t>TITRE</a:t>
            </a:r>
            <a:r>
              <a:rPr spc="760" dirty="0"/>
              <a:t> </a:t>
            </a:r>
            <a:r>
              <a:rPr spc="145" dirty="0"/>
              <a:t>DE</a:t>
            </a:r>
          </a:p>
          <a:p>
            <a:pPr algn="ctr">
              <a:lnSpc>
                <a:spcPct val="100000"/>
              </a:lnSpc>
            </a:pPr>
            <a:r>
              <a:rPr spc="235" dirty="0"/>
              <a:t>LA</a:t>
            </a:r>
            <a:r>
              <a:rPr spc="750" dirty="0"/>
              <a:t> </a:t>
            </a:r>
            <a:r>
              <a:rPr spc="215" dirty="0"/>
              <a:t>PRÉSENTATION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799304" y="3688971"/>
            <a:ext cx="322135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Sous</a:t>
            </a:r>
            <a:r>
              <a:rPr sz="200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titre</a:t>
            </a:r>
            <a:r>
              <a:rPr sz="200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0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la</a:t>
            </a:r>
            <a:r>
              <a:rPr sz="200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présentation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525173" y="6594297"/>
            <a:ext cx="4599940" cy="575310"/>
          </a:xfrm>
          <a:custGeom>
            <a:avLst/>
            <a:gdLst/>
            <a:ahLst/>
            <a:cxnLst/>
            <a:rect l="l" t="t" r="r" b="b"/>
            <a:pathLst>
              <a:path w="4599940" h="575309">
                <a:moveTo>
                  <a:pt x="4599609" y="0"/>
                </a:moveTo>
                <a:lnTo>
                  <a:pt x="0" y="0"/>
                </a:lnTo>
                <a:lnTo>
                  <a:pt x="0" y="575297"/>
                </a:lnTo>
                <a:lnTo>
                  <a:pt x="4599609" y="575297"/>
                </a:lnTo>
                <a:lnTo>
                  <a:pt x="4599609" y="0"/>
                </a:lnTo>
                <a:close/>
              </a:path>
            </a:pathLst>
          </a:custGeom>
          <a:solidFill>
            <a:srgbClr val="253573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966623" y="6778129"/>
            <a:ext cx="1717039" cy="2076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00" dirty="0">
                <a:latin typeface="Arial"/>
                <a:cs typeface="Arial"/>
              </a:rPr>
              <a:t>espace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logos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partenaires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737997"/>
            <a:ext cx="10692130" cy="6822440"/>
            <a:chOff x="0" y="737997"/>
            <a:chExt cx="10692130" cy="6822440"/>
          </a:xfrm>
        </p:grpSpPr>
        <p:sp>
          <p:nvSpPr>
            <p:cNvPr id="3" name="object 3"/>
            <p:cNvSpPr/>
            <p:nvPr/>
          </p:nvSpPr>
          <p:spPr>
            <a:xfrm>
              <a:off x="737997" y="737997"/>
              <a:ext cx="9228455" cy="5363845"/>
            </a:xfrm>
            <a:custGeom>
              <a:avLst/>
              <a:gdLst/>
              <a:ahLst/>
              <a:cxnLst/>
              <a:rect l="l" t="t" r="r" b="b"/>
              <a:pathLst>
                <a:path w="9228455" h="5363845">
                  <a:moveTo>
                    <a:pt x="9228264" y="0"/>
                  </a:moveTo>
                  <a:lnTo>
                    <a:pt x="0" y="0"/>
                  </a:lnTo>
                  <a:lnTo>
                    <a:pt x="0" y="5363387"/>
                  </a:lnTo>
                  <a:lnTo>
                    <a:pt x="9228264" y="5363387"/>
                  </a:lnTo>
                  <a:lnTo>
                    <a:pt x="9228264" y="0"/>
                  </a:lnTo>
                  <a:close/>
                </a:path>
              </a:pathLst>
            </a:custGeom>
            <a:solidFill>
              <a:srgbClr val="E9EC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953261" y="5535337"/>
              <a:ext cx="1122045" cy="1127760"/>
            </a:xfrm>
            <a:custGeom>
              <a:avLst/>
              <a:gdLst/>
              <a:ahLst/>
              <a:cxnLst/>
              <a:rect l="l" t="t" r="r" b="b"/>
              <a:pathLst>
                <a:path w="1122045" h="1127759">
                  <a:moveTo>
                    <a:pt x="580838" y="0"/>
                  </a:moveTo>
                  <a:lnTo>
                    <a:pt x="535503" y="1367"/>
                  </a:lnTo>
                  <a:lnTo>
                    <a:pt x="490303" y="6389"/>
                  </a:lnTo>
                  <a:lnTo>
                    <a:pt x="445477" y="15058"/>
                  </a:lnTo>
                  <a:lnTo>
                    <a:pt x="401264" y="27368"/>
                  </a:lnTo>
                  <a:lnTo>
                    <a:pt x="357901" y="43310"/>
                  </a:lnTo>
                  <a:lnTo>
                    <a:pt x="315626" y="62879"/>
                  </a:lnTo>
                  <a:lnTo>
                    <a:pt x="274679" y="86066"/>
                  </a:lnTo>
                  <a:lnTo>
                    <a:pt x="235296" y="112864"/>
                  </a:lnTo>
                  <a:lnTo>
                    <a:pt x="197716" y="143267"/>
                  </a:lnTo>
                  <a:lnTo>
                    <a:pt x="162178" y="177267"/>
                  </a:lnTo>
                  <a:lnTo>
                    <a:pt x="129563" y="214105"/>
                  </a:lnTo>
                  <a:lnTo>
                    <a:pt x="100600" y="252867"/>
                  </a:lnTo>
                  <a:lnTo>
                    <a:pt x="75287" y="293313"/>
                  </a:lnTo>
                  <a:lnTo>
                    <a:pt x="53623" y="335205"/>
                  </a:lnTo>
                  <a:lnTo>
                    <a:pt x="35607" y="378304"/>
                  </a:lnTo>
                  <a:lnTo>
                    <a:pt x="21237" y="422369"/>
                  </a:lnTo>
                  <a:lnTo>
                    <a:pt x="10514" y="467162"/>
                  </a:lnTo>
                  <a:lnTo>
                    <a:pt x="3435" y="512444"/>
                  </a:lnTo>
                  <a:lnTo>
                    <a:pt x="0" y="557975"/>
                  </a:lnTo>
                  <a:lnTo>
                    <a:pt x="206" y="603515"/>
                  </a:lnTo>
                  <a:lnTo>
                    <a:pt x="4055" y="648826"/>
                  </a:lnTo>
                  <a:lnTo>
                    <a:pt x="11543" y="693669"/>
                  </a:lnTo>
                  <a:lnTo>
                    <a:pt x="22671" y="737804"/>
                  </a:lnTo>
                  <a:lnTo>
                    <a:pt x="37437" y="780991"/>
                  </a:lnTo>
                  <a:lnTo>
                    <a:pt x="55839" y="822992"/>
                  </a:lnTo>
                  <a:lnTo>
                    <a:pt x="77878" y="863567"/>
                  </a:lnTo>
                  <a:lnTo>
                    <a:pt x="103551" y="902477"/>
                  </a:lnTo>
                  <a:lnTo>
                    <a:pt x="132858" y="939482"/>
                  </a:lnTo>
                  <a:lnTo>
                    <a:pt x="165797" y="974344"/>
                  </a:lnTo>
                  <a:lnTo>
                    <a:pt x="201636" y="1006193"/>
                  </a:lnTo>
                  <a:lnTo>
                    <a:pt x="239482" y="1034322"/>
                  </a:lnTo>
                  <a:lnTo>
                    <a:pt x="279098" y="1058739"/>
                  </a:lnTo>
                  <a:lnTo>
                    <a:pt x="320246" y="1079451"/>
                  </a:lnTo>
                  <a:lnTo>
                    <a:pt x="362687" y="1096466"/>
                  </a:lnTo>
                  <a:lnTo>
                    <a:pt x="406184" y="1109790"/>
                  </a:lnTo>
                  <a:lnTo>
                    <a:pt x="450497" y="1119430"/>
                  </a:lnTo>
                  <a:lnTo>
                    <a:pt x="495389" y="1125395"/>
                  </a:lnTo>
                  <a:lnTo>
                    <a:pt x="540622" y="1127690"/>
                  </a:lnTo>
                  <a:lnTo>
                    <a:pt x="585957" y="1126323"/>
                  </a:lnTo>
                  <a:lnTo>
                    <a:pt x="631156" y="1121301"/>
                  </a:lnTo>
                  <a:lnTo>
                    <a:pt x="675981" y="1112632"/>
                  </a:lnTo>
                  <a:lnTo>
                    <a:pt x="720195" y="1100323"/>
                  </a:lnTo>
                  <a:lnTo>
                    <a:pt x="763557" y="1084380"/>
                  </a:lnTo>
                  <a:lnTo>
                    <a:pt x="805832" y="1064811"/>
                  </a:lnTo>
                  <a:lnTo>
                    <a:pt x="846780" y="1041623"/>
                  </a:lnTo>
                  <a:lnTo>
                    <a:pt x="886162" y="1014823"/>
                  </a:lnTo>
                  <a:lnTo>
                    <a:pt x="923742" y="984419"/>
                  </a:lnTo>
                  <a:lnTo>
                    <a:pt x="959280" y="950418"/>
                  </a:lnTo>
                  <a:lnTo>
                    <a:pt x="991895" y="913580"/>
                  </a:lnTo>
                  <a:lnTo>
                    <a:pt x="1020858" y="874818"/>
                  </a:lnTo>
                  <a:lnTo>
                    <a:pt x="1046172" y="834372"/>
                  </a:lnTo>
                  <a:lnTo>
                    <a:pt x="1067837" y="792481"/>
                  </a:lnTo>
                  <a:lnTo>
                    <a:pt x="1085853" y="749383"/>
                  </a:lnTo>
                  <a:lnTo>
                    <a:pt x="1100224" y="705318"/>
                  </a:lnTo>
                  <a:lnTo>
                    <a:pt x="1110948" y="660525"/>
                  </a:lnTo>
                  <a:lnTo>
                    <a:pt x="1118028" y="615245"/>
                  </a:lnTo>
                  <a:lnTo>
                    <a:pt x="1121464" y="569714"/>
                  </a:lnTo>
                  <a:lnTo>
                    <a:pt x="1121258" y="524174"/>
                  </a:lnTo>
                  <a:lnTo>
                    <a:pt x="1117411" y="478864"/>
                  </a:lnTo>
                  <a:lnTo>
                    <a:pt x="1109923" y="434021"/>
                  </a:lnTo>
                  <a:lnTo>
                    <a:pt x="1098797" y="389887"/>
                  </a:lnTo>
                  <a:lnTo>
                    <a:pt x="1084032" y="346699"/>
                  </a:lnTo>
                  <a:lnTo>
                    <a:pt x="1065630" y="304698"/>
                  </a:lnTo>
                  <a:lnTo>
                    <a:pt x="1043592" y="264122"/>
                  </a:lnTo>
                  <a:lnTo>
                    <a:pt x="1017919" y="225211"/>
                  </a:lnTo>
                  <a:lnTo>
                    <a:pt x="988613" y="188204"/>
                  </a:lnTo>
                  <a:lnTo>
                    <a:pt x="955674" y="153340"/>
                  </a:lnTo>
                  <a:lnTo>
                    <a:pt x="919833" y="121492"/>
                  </a:lnTo>
                  <a:lnTo>
                    <a:pt x="881985" y="93363"/>
                  </a:lnTo>
                  <a:lnTo>
                    <a:pt x="842367" y="68946"/>
                  </a:lnTo>
                  <a:lnTo>
                    <a:pt x="801218" y="48235"/>
                  </a:lnTo>
                  <a:lnTo>
                    <a:pt x="758776" y="31221"/>
                  </a:lnTo>
                  <a:lnTo>
                    <a:pt x="715278" y="17897"/>
                  </a:lnTo>
                  <a:lnTo>
                    <a:pt x="670964" y="8258"/>
                  </a:lnTo>
                  <a:lnTo>
                    <a:pt x="626072" y="2294"/>
                  </a:lnTo>
                  <a:lnTo>
                    <a:pt x="580838" y="0"/>
                  </a:lnTo>
                  <a:close/>
                </a:path>
              </a:pathLst>
            </a:custGeom>
            <a:solidFill>
              <a:srgbClr val="253573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594122" y="6686994"/>
              <a:ext cx="1097915" cy="873125"/>
            </a:xfrm>
            <a:custGeom>
              <a:avLst/>
              <a:gdLst/>
              <a:ahLst/>
              <a:cxnLst/>
              <a:rect l="l" t="t" r="r" b="b"/>
              <a:pathLst>
                <a:path w="1097915" h="873125">
                  <a:moveTo>
                    <a:pt x="751274" y="0"/>
                  </a:moveTo>
                  <a:lnTo>
                    <a:pt x="705749" y="788"/>
                  </a:lnTo>
                  <a:lnTo>
                    <a:pt x="660340" y="4354"/>
                  </a:lnTo>
                  <a:lnTo>
                    <a:pt x="615187" y="10696"/>
                  </a:lnTo>
                  <a:lnTo>
                    <a:pt x="570427" y="19811"/>
                  </a:lnTo>
                  <a:lnTo>
                    <a:pt x="526199" y="31697"/>
                  </a:lnTo>
                  <a:lnTo>
                    <a:pt x="482641" y="46351"/>
                  </a:lnTo>
                  <a:lnTo>
                    <a:pt x="439890" y="63772"/>
                  </a:lnTo>
                  <a:lnTo>
                    <a:pt x="398086" y="83956"/>
                  </a:lnTo>
                  <a:lnTo>
                    <a:pt x="357366" y="106901"/>
                  </a:lnTo>
                  <a:lnTo>
                    <a:pt x="317868" y="132605"/>
                  </a:lnTo>
                  <a:lnTo>
                    <a:pt x="279730" y="161066"/>
                  </a:lnTo>
                  <a:lnTo>
                    <a:pt x="243092" y="192281"/>
                  </a:lnTo>
                  <a:lnTo>
                    <a:pt x="208090" y="226247"/>
                  </a:lnTo>
                  <a:lnTo>
                    <a:pt x="175356" y="262404"/>
                  </a:lnTo>
                  <a:lnTo>
                    <a:pt x="145429" y="300101"/>
                  </a:lnTo>
                  <a:lnTo>
                    <a:pt x="118307" y="339200"/>
                  </a:lnTo>
                  <a:lnTo>
                    <a:pt x="93986" y="379564"/>
                  </a:lnTo>
                  <a:lnTo>
                    <a:pt x="72465" y="421054"/>
                  </a:lnTo>
                  <a:lnTo>
                    <a:pt x="53741" y="463531"/>
                  </a:lnTo>
                  <a:lnTo>
                    <a:pt x="37811" y="506859"/>
                  </a:lnTo>
                  <a:lnTo>
                    <a:pt x="24674" y="550898"/>
                  </a:lnTo>
                  <a:lnTo>
                    <a:pt x="14326" y="595511"/>
                  </a:lnTo>
                  <a:lnTo>
                    <a:pt x="6766" y="640559"/>
                  </a:lnTo>
                  <a:lnTo>
                    <a:pt x="1992" y="685905"/>
                  </a:lnTo>
                  <a:lnTo>
                    <a:pt x="0" y="731410"/>
                  </a:lnTo>
                  <a:lnTo>
                    <a:pt x="788" y="776935"/>
                  </a:lnTo>
                  <a:lnTo>
                    <a:pt x="4354" y="822344"/>
                  </a:lnTo>
                  <a:lnTo>
                    <a:pt x="10695" y="867497"/>
                  </a:lnTo>
                  <a:lnTo>
                    <a:pt x="11818" y="873010"/>
                  </a:lnTo>
                  <a:lnTo>
                    <a:pt x="1097880" y="873010"/>
                  </a:lnTo>
                  <a:lnTo>
                    <a:pt x="1097880" y="91272"/>
                  </a:lnTo>
                  <a:lnTo>
                    <a:pt x="1061630" y="72468"/>
                  </a:lnTo>
                  <a:lnTo>
                    <a:pt x="1019153" y="53743"/>
                  </a:lnTo>
                  <a:lnTo>
                    <a:pt x="975825" y="37813"/>
                  </a:lnTo>
                  <a:lnTo>
                    <a:pt x="931786" y="24675"/>
                  </a:lnTo>
                  <a:lnTo>
                    <a:pt x="887173" y="14327"/>
                  </a:lnTo>
                  <a:lnTo>
                    <a:pt x="842125" y="6767"/>
                  </a:lnTo>
                  <a:lnTo>
                    <a:pt x="796779" y="1992"/>
                  </a:lnTo>
                  <a:lnTo>
                    <a:pt x="751274" y="0"/>
                  </a:lnTo>
                  <a:close/>
                </a:path>
              </a:pathLst>
            </a:custGeom>
            <a:solidFill>
              <a:srgbClr val="A3B54B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110994" y="4767192"/>
              <a:ext cx="581025" cy="1560830"/>
            </a:xfrm>
            <a:custGeom>
              <a:avLst/>
              <a:gdLst/>
              <a:ahLst/>
              <a:cxnLst/>
              <a:rect l="l" t="t" r="r" b="b"/>
              <a:pathLst>
                <a:path w="581025" h="1560829">
                  <a:moveTo>
                    <a:pt x="581008" y="0"/>
                  </a:moveTo>
                  <a:lnTo>
                    <a:pt x="537545" y="13688"/>
                  </a:lnTo>
                  <a:lnTo>
                    <a:pt x="495303" y="29678"/>
                  </a:lnTo>
                  <a:lnTo>
                    <a:pt x="453867" y="48102"/>
                  </a:lnTo>
                  <a:lnTo>
                    <a:pt x="413347" y="68961"/>
                  </a:lnTo>
                  <a:lnTo>
                    <a:pt x="373850" y="92252"/>
                  </a:lnTo>
                  <a:lnTo>
                    <a:pt x="335486" y="117977"/>
                  </a:lnTo>
                  <a:lnTo>
                    <a:pt x="298362" y="146135"/>
                  </a:lnTo>
                  <a:lnTo>
                    <a:pt x="262587" y="176726"/>
                  </a:lnTo>
                  <a:lnTo>
                    <a:pt x="228269" y="209748"/>
                  </a:lnTo>
                  <a:lnTo>
                    <a:pt x="195955" y="244721"/>
                  </a:lnTo>
                  <a:lnTo>
                    <a:pt x="166111" y="281091"/>
                  </a:lnTo>
                  <a:lnTo>
                    <a:pt x="138738" y="318751"/>
                  </a:lnTo>
                  <a:lnTo>
                    <a:pt x="113831" y="357592"/>
                  </a:lnTo>
                  <a:lnTo>
                    <a:pt x="91389" y="397505"/>
                  </a:lnTo>
                  <a:lnTo>
                    <a:pt x="71411" y="438384"/>
                  </a:lnTo>
                  <a:lnTo>
                    <a:pt x="53894" y="480119"/>
                  </a:lnTo>
                  <a:lnTo>
                    <a:pt x="38835" y="522602"/>
                  </a:lnTo>
                  <a:lnTo>
                    <a:pt x="26233" y="565726"/>
                  </a:lnTo>
                  <a:lnTo>
                    <a:pt x="16085" y="609382"/>
                  </a:lnTo>
                  <a:lnTo>
                    <a:pt x="8391" y="653462"/>
                  </a:lnTo>
                  <a:lnTo>
                    <a:pt x="3146" y="697858"/>
                  </a:lnTo>
                  <a:lnTo>
                    <a:pt x="350" y="742462"/>
                  </a:lnTo>
                  <a:lnTo>
                    <a:pt x="0" y="787165"/>
                  </a:lnTo>
                  <a:lnTo>
                    <a:pt x="2093" y="831859"/>
                  </a:lnTo>
                  <a:lnTo>
                    <a:pt x="6629" y="876437"/>
                  </a:lnTo>
                  <a:lnTo>
                    <a:pt x="13605" y="920790"/>
                  </a:lnTo>
                  <a:lnTo>
                    <a:pt x="23018" y="964809"/>
                  </a:lnTo>
                  <a:lnTo>
                    <a:pt x="34867" y="1008388"/>
                  </a:lnTo>
                  <a:lnTo>
                    <a:pt x="49149" y="1051417"/>
                  </a:lnTo>
                  <a:lnTo>
                    <a:pt x="65863" y="1093789"/>
                  </a:lnTo>
                  <a:lnTo>
                    <a:pt x="85006" y="1135395"/>
                  </a:lnTo>
                  <a:lnTo>
                    <a:pt x="106577" y="1176127"/>
                  </a:lnTo>
                  <a:lnTo>
                    <a:pt x="130572" y="1215877"/>
                  </a:lnTo>
                  <a:lnTo>
                    <a:pt x="156990" y="1254537"/>
                  </a:lnTo>
                  <a:lnTo>
                    <a:pt x="185829" y="1291999"/>
                  </a:lnTo>
                  <a:lnTo>
                    <a:pt x="217087" y="1328155"/>
                  </a:lnTo>
                  <a:lnTo>
                    <a:pt x="250761" y="1362895"/>
                  </a:lnTo>
                  <a:lnTo>
                    <a:pt x="286362" y="1395670"/>
                  </a:lnTo>
                  <a:lnTo>
                    <a:pt x="323325" y="1426003"/>
                  </a:lnTo>
                  <a:lnTo>
                    <a:pt x="361542" y="1453895"/>
                  </a:lnTo>
                  <a:lnTo>
                    <a:pt x="400905" y="1479345"/>
                  </a:lnTo>
                  <a:lnTo>
                    <a:pt x="441304" y="1502355"/>
                  </a:lnTo>
                  <a:lnTo>
                    <a:pt x="482633" y="1522925"/>
                  </a:lnTo>
                  <a:lnTo>
                    <a:pt x="524781" y="1541054"/>
                  </a:lnTo>
                  <a:lnTo>
                    <a:pt x="567641" y="1556744"/>
                  </a:lnTo>
                  <a:lnTo>
                    <a:pt x="581008" y="1560819"/>
                  </a:lnTo>
                  <a:lnTo>
                    <a:pt x="581008" y="0"/>
                  </a:lnTo>
                  <a:close/>
                </a:path>
              </a:pathLst>
            </a:custGeom>
            <a:solidFill>
              <a:srgbClr val="C04F17">
                <a:alpha val="2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1386001"/>
              <a:ext cx="8263890" cy="598805"/>
            </a:xfrm>
            <a:custGeom>
              <a:avLst/>
              <a:gdLst/>
              <a:ahLst/>
              <a:cxnLst/>
              <a:rect l="l" t="t" r="r" b="b"/>
              <a:pathLst>
                <a:path w="8263890" h="598805">
                  <a:moveTo>
                    <a:pt x="8263674" y="0"/>
                  </a:moveTo>
                  <a:lnTo>
                    <a:pt x="0" y="0"/>
                  </a:lnTo>
                  <a:lnTo>
                    <a:pt x="0" y="598754"/>
                  </a:lnTo>
                  <a:lnTo>
                    <a:pt x="8263674" y="598754"/>
                  </a:lnTo>
                  <a:lnTo>
                    <a:pt x="8263674" y="0"/>
                  </a:lnTo>
                  <a:close/>
                </a:path>
              </a:pathLst>
            </a:custGeom>
            <a:solidFill>
              <a:srgbClr val="C04F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2150999"/>
              <a:ext cx="6462395" cy="598805"/>
            </a:xfrm>
            <a:custGeom>
              <a:avLst/>
              <a:gdLst/>
              <a:ahLst/>
              <a:cxnLst/>
              <a:rect l="l" t="t" r="r" b="b"/>
              <a:pathLst>
                <a:path w="6462395" h="598805">
                  <a:moveTo>
                    <a:pt x="6462001" y="0"/>
                  </a:moveTo>
                  <a:lnTo>
                    <a:pt x="0" y="0"/>
                  </a:lnTo>
                  <a:lnTo>
                    <a:pt x="0" y="598754"/>
                  </a:lnTo>
                  <a:lnTo>
                    <a:pt x="6462001" y="598754"/>
                  </a:lnTo>
                  <a:lnTo>
                    <a:pt x="6462001" y="0"/>
                  </a:lnTo>
                  <a:close/>
                </a:path>
              </a:pathLst>
            </a:custGeom>
            <a:solidFill>
              <a:srgbClr val="2535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016539" y="1428043"/>
            <a:ext cx="672147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155" dirty="0">
                <a:solidFill>
                  <a:srgbClr val="FFFFFF"/>
                </a:solidFill>
                <a:latin typeface="Arial Black"/>
                <a:cs typeface="Arial Black"/>
              </a:rPr>
              <a:t>TITRE</a:t>
            </a:r>
            <a:r>
              <a:rPr sz="3000" spc="44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3000" spc="110" dirty="0">
                <a:solidFill>
                  <a:srgbClr val="FFFFFF"/>
                </a:solidFill>
                <a:latin typeface="Arial Black"/>
                <a:cs typeface="Arial Black"/>
              </a:rPr>
              <a:t>DE</a:t>
            </a:r>
            <a:r>
              <a:rPr sz="3000" spc="44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3000" spc="150" dirty="0">
                <a:solidFill>
                  <a:srgbClr val="FFFFFF"/>
                </a:solidFill>
                <a:latin typeface="Arial Black"/>
                <a:cs typeface="Arial Black"/>
              </a:rPr>
              <a:t>LA</a:t>
            </a:r>
            <a:r>
              <a:rPr sz="3000" spc="45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3000" spc="145" dirty="0">
                <a:solidFill>
                  <a:srgbClr val="FFFFFF"/>
                </a:solidFill>
                <a:latin typeface="Arial Black"/>
                <a:cs typeface="Arial Black"/>
              </a:rPr>
              <a:t>PRÉSENTATION</a:t>
            </a:r>
            <a:endParaRPr sz="3000">
              <a:latin typeface="Arial Black"/>
              <a:cs typeface="Arial Blac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55705" y="2165611"/>
            <a:ext cx="435102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b="1" i="1" dirty="0">
                <a:solidFill>
                  <a:srgbClr val="FFFFFF"/>
                </a:solidFill>
                <a:latin typeface="Arial-BoldItalicMT"/>
                <a:cs typeface="Arial-BoldItalicMT"/>
              </a:rPr>
              <a:t>Sous</a:t>
            </a:r>
            <a:r>
              <a:rPr sz="2500" b="1" i="1" spc="55" dirty="0">
                <a:solidFill>
                  <a:srgbClr val="FFFFFF"/>
                </a:solidFill>
                <a:latin typeface="Arial-BoldItalicMT"/>
                <a:cs typeface="Arial-BoldItalicMT"/>
              </a:rPr>
              <a:t> </a:t>
            </a:r>
            <a:r>
              <a:rPr sz="2500" b="1" i="1" dirty="0">
                <a:solidFill>
                  <a:srgbClr val="FFFFFF"/>
                </a:solidFill>
                <a:latin typeface="Arial-BoldItalicMT"/>
                <a:cs typeface="Arial-BoldItalicMT"/>
              </a:rPr>
              <a:t>titre</a:t>
            </a:r>
            <a:r>
              <a:rPr sz="2500" b="1" i="1" spc="65" dirty="0">
                <a:solidFill>
                  <a:srgbClr val="FFFFFF"/>
                </a:solidFill>
                <a:latin typeface="Arial-BoldItalicMT"/>
                <a:cs typeface="Arial-BoldItalicMT"/>
              </a:rPr>
              <a:t> </a:t>
            </a:r>
            <a:r>
              <a:rPr sz="2500" b="1" i="1" dirty="0">
                <a:solidFill>
                  <a:srgbClr val="FFFFFF"/>
                </a:solidFill>
                <a:latin typeface="Arial-BoldItalicMT"/>
                <a:cs typeface="Arial-BoldItalicMT"/>
              </a:rPr>
              <a:t>de</a:t>
            </a:r>
            <a:r>
              <a:rPr sz="2500" b="1" i="1" spc="65" dirty="0">
                <a:solidFill>
                  <a:srgbClr val="FFFFFF"/>
                </a:solidFill>
                <a:latin typeface="Arial-BoldItalicMT"/>
                <a:cs typeface="Arial-BoldItalicMT"/>
              </a:rPr>
              <a:t> </a:t>
            </a:r>
            <a:r>
              <a:rPr sz="2500" b="1" i="1" dirty="0">
                <a:solidFill>
                  <a:srgbClr val="FFFFFF"/>
                </a:solidFill>
                <a:latin typeface="Arial-BoldItalicMT"/>
                <a:cs typeface="Arial-BoldItalicMT"/>
              </a:rPr>
              <a:t>la</a:t>
            </a:r>
            <a:r>
              <a:rPr sz="2500" b="1" i="1" spc="65" dirty="0">
                <a:solidFill>
                  <a:srgbClr val="FFFFFF"/>
                </a:solidFill>
                <a:latin typeface="Arial-BoldItalicMT"/>
                <a:cs typeface="Arial-BoldItalicMT"/>
              </a:rPr>
              <a:t> </a:t>
            </a:r>
            <a:r>
              <a:rPr sz="2500" b="1" i="1" spc="-10" dirty="0">
                <a:solidFill>
                  <a:srgbClr val="FFFFFF"/>
                </a:solidFill>
                <a:latin typeface="Arial-BoldItalicMT"/>
                <a:cs typeface="Arial-BoldItalicMT"/>
              </a:rPr>
              <a:t>présentation</a:t>
            </a:r>
            <a:endParaRPr sz="2500">
              <a:latin typeface="Arial-BoldItalicMT"/>
              <a:cs typeface="Arial-BoldItalicMT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850508" y="6561391"/>
            <a:ext cx="7212965" cy="672465"/>
            <a:chOff x="850508" y="6561391"/>
            <a:chExt cx="7212965" cy="672465"/>
          </a:xfrm>
        </p:grpSpPr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50508" y="6602227"/>
              <a:ext cx="1609159" cy="631206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3275825" y="6561391"/>
              <a:ext cx="4787265" cy="598805"/>
            </a:xfrm>
            <a:custGeom>
              <a:avLst/>
              <a:gdLst/>
              <a:ahLst/>
              <a:cxnLst/>
              <a:rect l="l" t="t" r="r" b="b"/>
              <a:pathLst>
                <a:path w="4787265" h="598804">
                  <a:moveTo>
                    <a:pt x="4787099" y="0"/>
                  </a:moveTo>
                  <a:lnTo>
                    <a:pt x="0" y="0"/>
                  </a:lnTo>
                  <a:lnTo>
                    <a:pt x="0" y="598754"/>
                  </a:lnTo>
                  <a:lnTo>
                    <a:pt x="4787099" y="598754"/>
                  </a:lnTo>
                  <a:lnTo>
                    <a:pt x="4787099" y="0"/>
                  </a:lnTo>
                  <a:close/>
                </a:path>
              </a:pathLst>
            </a:custGeom>
            <a:solidFill>
              <a:srgbClr val="253573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813794" y="6749846"/>
            <a:ext cx="1711325" cy="20701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50" dirty="0">
                <a:latin typeface="Arial"/>
                <a:cs typeface="Arial"/>
              </a:rPr>
              <a:t>espace</a:t>
            </a:r>
            <a:r>
              <a:rPr sz="1150" spc="80" dirty="0">
                <a:latin typeface="Arial"/>
                <a:cs typeface="Arial"/>
              </a:rPr>
              <a:t> </a:t>
            </a:r>
            <a:r>
              <a:rPr sz="1150" dirty="0">
                <a:latin typeface="Arial"/>
                <a:cs typeface="Arial"/>
              </a:rPr>
              <a:t>logos</a:t>
            </a:r>
            <a:r>
              <a:rPr sz="1150" spc="85" dirty="0">
                <a:latin typeface="Arial"/>
                <a:cs typeface="Arial"/>
              </a:rPr>
              <a:t> </a:t>
            </a:r>
            <a:r>
              <a:rPr sz="1150" spc="-10" dirty="0">
                <a:latin typeface="Arial"/>
                <a:cs typeface="Arial"/>
              </a:rPr>
              <a:t>partenaires</a:t>
            </a:r>
            <a:endParaRPr sz="11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34282" y="1060389"/>
            <a:ext cx="4498975" cy="81534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sz="2800" spc="145" dirty="0">
                <a:solidFill>
                  <a:srgbClr val="BF4F17"/>
                </a:solidFill>
                <a:latin typeface="Arial Black"/>
                <a:cs typeface="Arial Black"/>
              </a:rPr>
              <a:t>TITRE</a:t>
            </a:r>
            <a:r>
              <a:rPr sz="2800" spc="420" dirty="0">
                <a:solidFill>
                  <a:srgbClr val="BF4F17"/>
                </a:solidFill>
                <a:latin typeface="Arial Black"/>
                <a:cs typeface="Arial Black"/>
              </a:rPr>
              <a:t> </a:t>
            </a:r>
            <a:r>
              <a:rPr sz="2800" spc="105" dirty="0">
                <a:solidFill>
                  <a:srgbClr val="BF4F17"/>
                </a:solidFill>
                <a:latin typeface="Arial Black"/>
                <a:cs typeface="Arial Black"/>
              </a:rPr>
              <a:t>DE</a:t>
            </a:r>
            <a:r>
              <a:rPr sz="2800" spc="420" dirty="0">
                <a:solidFill>
                  <a:srgbClr val="BF4F17"/>
                </a:solidFill>
                <a:latin typeface="Arial Black"/>
                <a:cs typeface="Arial Black"/>
              </a:rPr>
              <a:t> </a:t>
            </a:r>
            <a:r>
              <a:rPr sz="2800" spc="140" dirty="0">
                <a:solidFill>
                  <a:srgbClr val="BF4F17"/>
                </a:solidFill>
                <a:latin typeface="Arial Black"/>
                <a:cs typeface="Arial Black"/>
              </a:rPr>
              <a:t>LA</a:t>
            </a:r>
            <a:r>
              <a:rPr sz="2800" spc="425" dirty="0">
                <a:solidFill>
                  <a:srgbClr val="BF4F17"/>
                </a:solidFill>
                <a:latin typeface="Arial Black"/>
                <a:cs typeface="Arial Black"/>
              </a:rPr>
              <a:t> </a:t>
            </a:r>
            <a:r>
              <a:rPr sz="2800" spc="125" dirty="0">
                <a:solidFill>
                  <a:srgbClr val="BF4F17"/>
                </a:solidFill>
                <a:latin typeface="Arial Black"/>
                <a:cs typeface="Arial Black"/>
              </a:rPr>
              <a:t>PARTIE</a:t>
            </a:r>
            <a:endParaRPr sz="2800">
              <a:latin typeface="Arial Black"/>
              <a:cs typeface="Arial Black"/>
            </a:endParaRPr>
          </a:p>
          <a:p>
            <a:pPr marL="635" algn="ctr">
              <a:lnSpc>
                <a:spcPct val="100000"/>
              </a:lnSpc>
              <a:spcBef>
                <a:spcPts val="245"/>
              </a:spcBef>
            </a:pPr>
            <a:r>
              <a:rPr sz="1900" i="1" spc="114" dirty="0">
                <a:solidFill>
                  <a:srgbClr val="273475"/>
                </a:solidFill>
                <a:latin typeface="Arial"/>
                <a:cs typeface="Arial"/>
              </a:rPr>
              <a:t>Sous-</a:t>
            </a:r>
            <a:r>
              <a:rPr sz="1900" i="1" spc="-350" dirty="0">
                <a:solidFill>
                  <a:srgbClr val="273475"/>
                </a:solidFill>
                <a:latin typeface="Arial"/>
                <a:cs typeface="Arial"/>
              </a:rPr>
              <a:t> </a:t>
            </a:r>
            <a:r>
              <a:rPr sz="1900" i="1" spc="110" dirty="0">
                <a:solidFill>
                  <a:srgbClr val="273475"/>
                </a:solidFill>
                <a:latin typeface="Arial"/>
                <a:cs typeface="Arial"/>
              </a:rPr>
              <a:t>titre</a:t>
            </a:r>
            <a:r>
              <a:rPr sz="1900" i="1" spc="305" dirty="0">
                <a:solidFill>
                  <a:srgbClr val="273475"/>
                </a:solidFill>
                <a:latin typeface="Arial"/>
                <a:cs typeface="Arial"/>
              </a:rPr>
              <a:t> </a:t>
            </a:r>
            <a:r>
              <a:rPr sz="1900" i="1" spc="70" dirty="0">
                <a:solidFill>
                  <a:srgbClr val="273475"/>
                </a:solidFill>
                <a:latin typeface="Arial"/>
                <a:cs typeface="Arial"/>
              </a:rPr>
              <a:t>de</a:t>
            </a:r>
            <a:r>
              <a:rPr sz="1900" i="1" spc="300" dirty="0">
                <a:solidFill>
                  <a:srgbClr val="273475"/>
                </a:solidFill>
                <a:latin typeface="Arial"/>
                <a:cs typeface="Arial"/>
              </a:rPr>
              <a:t> </a:t>
            </a:r>
            <a:r>
              <a:rPr sz="1900" i="1" spc="65" dirty="0">
                <a:solidFill>
                  <a:srgbClr val="273475"/>
                </a:solidFill>
                <a:latin typeface="Arial"/>
                <a:cs typeface="Arial"/>
              </a:rPr>
              <a:t>la</a:t>
            </a:r>
            <a:r>
              <a:rPr sz="1900" i="1" spc="305" dirty="0">
                <a:solidFill>
                  <a:srgbClr val="273475"/>
                </a:solidFill>
                <a:latin typeface="Arial"/>
                <a:cs typeface="Arial"/>
              </a:rPr>
              <a:t> </a:t>
            </a:r>
            <a:r>
              <a:rPr sz="1900" i="1" spc="114" dirty="0">
                <a:solidFill>
                  <a:srgbClr val="273475"/>
                </a:solidFill>
                <a:latin typeface="Arial"/>
                <a:cs typeface="Arial"/>
              </a:rPr>
              <a:t>partie</a:t>
            </a:r>
            <a:endParaRPr sz="19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12"/>
            <a:ext cx="8945245" cy="7560309"/>
            <a:chOff x="0" y="12"/>
            <a:chExt cx="8945245" cy="7560309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56087" y="2528114"/>
              <a:ext cx="227457" cy="227457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4082027" y="2811559"/>
              <a:ext cx="375920" cy="233045"/>
            </a:xfrm>
            <a:custGeom>
              <a:avLst/>
              <a:gdLst/>
              <a:ahLst/>
              <a:cxnLst/>
              <a:rect l="l" t="t" r="r" b="b"/>
              <a:pathLst>
                <a:path w="375920" h="233044">
                  <a:moveTo>
                    <a:pt x="375577" y="194640"/>
                  </a:moveTo>
                  <a:lnTo>
                    <a:pt x="375577" y="107835"/>
                  </a:lnTo>
                  <a:lnTo>
                    <a:pt x="366426" y="62295"/>
                  </a:lnTo>
                  <a:lnTo>
                    <a:pt x="341547" y="28414"/>
                  </a:lnTo>
                  <a:lnTo>
                    <a:pt x="304800" y="7285"/>
                  </a:lnTo>
                  <a:lnTo>
                    <a:pt x="260045" y="0"/>
                  </a:lnTo>
                  <a:lnTo>
                    <a:pt x="187833" y="85674"/>
                  </a:lnTo>
                  <a:lnTo>
                    <a:pt x="110045" y="0"/>
                  </a:lnTo>
                  <a:lnTo>
                    <a:pt x="66142" y="7285"/>
                  </a:lnTo>
                  <a:lnTo>
                    <a:pt x="31281" y="28414"/>
                  </a:lnTo>
                  <a:lnTo>
                    <a:pt x="8291" y="62295"/>
                  </a:lnTo>
                  <a:lnTo>
                    <a:pt x="0" y="107835"/>
                  </a:lnTo>
                  <a:lnTo>
                    <a:pt x="0" y="194640"/>
                  </a:lnTo>
                  <a:lnTo>
                    <a:pt x="0" y="232875"/>
                  </a:lnTo>
                </a:path>
                <a:path w="375920" h="233044">
                  <a:moveTo>
                    <a:pt x="375577" y="232871"/>
                  </a:moveTo>
                  <a:lnTo>
                    <a:pt x="375577" y="194640"/>
                  </a:lnTo>
                </a:path>
              </a:pathLst>
            </a:custGeom>
            <a:ln w="50177">
              <a:solidFill>
                <a:srgbClr val="BF4F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812788" y="2291138"/>
              <a:ext cx="914400" cy="1299210"/>
            </a:xfrm>
            <a:custGeom>
              <a:avLst/>
              <a:gdLst/>
              <a:ahLst/>
              <a:cxnLst/>
              <a:rect l="l" t="t" r="r" b="b"/>
              <a:pathLst>
                <a:path w="914400" h="1299210">
                  <a:moveTo>
                    <a:pt x="457009" y="0"/>
                  </a:moveTo>
                  <a:lnTo>
                    <a:pt x="410287" y="2359"/>
                  </a:lnTo>
                  <a:lnTo>
                    <a:pt x="364913" y="9284"/>
                  </a:lnTo>
                  <a:lnTo>
                    <a:pt x="321118" y="20546"/>
                  </a:lnTo>
                  <a:lnTo>
                    <a:pt x="279131" y="35913"/>
                  </a:lnTo>
                  <a:lnTo>
                    <a:pt x="239182" y="55158"/>
                  </a:lnTo>
                  <a:lnTo>
                    <a:pt x="201502" y="78049"/>
                  </a:lnTo>
                  <a:lnTo>
                    <a:pt x="166319" y="104357"/>
                  </a:lnTo>
                  <a:lnTo>
                    <a:pt x="133864" y="133853"/>
                  </a:lnTo>
                  <a:lnTo>
                    <a:pt x="104366" y="166306"/>
                  </a:lnTo>
                  <a:lnTo>
                    <a:pt x="78056" y="201487"/>
                  </a:lnTo>
                  <a:lnTo>
                    <a:pt x="55163" y="239167"/>
                  </a:lnTo>
                  <a:lnTo>
                    <a:pt x="35917" y="279115"/>
                  </a:lnTo>
                  <a:lnTo>
                    <a:pt x="20548" y="321101"/>
                  </a:lnTo>
                  <a:lnTo>
                    <a:pt x="9285" y="364897"/>
                  </a:lnTo>
                  <a:lnTo>
                    <a:pt x="2359" y="410272"/>
                  </a:lnTo>
                  <a:lnTo>
                    <a:pt x="0" y="456996"/>
                  </a:lnTo>
                  <a:lnTo>
                    <a:pt x="71407" y="694997"/>
                  </a:lnTo>
                  <a:lnTo>
                    <a:pt x="228504" y="972497"/>
                  </a:lnTo>
                  <a:lnTo>
                    <a:pt x="385601" y="1202670"/>
                  </a:lnTo>
                  <a:lnTo>
                    <a:pt x="457009" y="1298689"/>
                  </a:lnTo>
                  <a:lnTo>
                    <a:pt x="721240" y="954067"/>
                  </a:lnTo>
                  <a:lnTo>
                    <a:pt x="856926" y="751517"/>
                  </a:lnTo>
                  <a:lnTo>
                    <a:pt x="906915" y="612130"/>
                  </a:lnTo>
                  <a:lnTo>
                    <a:pt x="914057" y="456996"/>
                  </a:lnTo>
                  <a:lnTo>
                    <a:pt x="911697" y="410272"/>
                  </a:lnTo>
                  <a:lnTo>
                    <a:pt x="904770" y="364897"/>
                  </a:lnTo>
                  <a:lnTo>
                    <a:pt x="893507" y="321101"/>
                  </a:lnTo>
                  <a:lnTo>
                    <a:pt x="878137" y="279115"/>
                  </a:lnTo>
                  <a:lnTo>
                    <a:pt x="858889" y="239167"/>
                  </a:lnTo>
                  <a:lnTo>
                    <a:pt x="835995" y="201487"/>
                  </a:lnTo>
                  <a:lnTo>
                    <a:pt x="809682" y="166306"/>
                  </a:lnTo>
                  <a:lnTo>
                    <a:pt x="780183" y="133853"/>
                  </a:lnTo>
                  <a:lnTo>
                    <a:pt x="747725" y="104357"/>
                  </a:lnTo>
                  <a:lnTo>
                    <a:pt x="712540" y="78049"/>
                  </a:lnTo>
                  <a:lnTo>
                    <a:pt x="674856" y="55158"/>
                  </a:lnTo>
                  <a:lnTo>
                    <a:pt x="634904" y="35913"/>
                  </a:lnTo>
                  <a:lnTo>
                    <a:pt x="592913" y="20546"/>
                  </a:lnTo>
                  <a:lnTo>
                    <a:pt x="549114" y="9284"/>
                  </a:lnTo>
                  <a:lnTo>
                    <a:pt x="503736" y="2359"/>
                  </a:lnTo>
                  <a:lnTo>
                    <a:pt x="457009" y="0"/>
                  </a:lnTo>
                  <a:close/>
                </a:path>
                <a:path w="914400" h="1299210">
                  <a:moveTo>
                    <a:pt x="269544" y="182016"/>
                  </a:moveTo>
                  <a:lnTo>
                    <a:pt x="311582" y="157597"/>
                  </a:lnTo>
                  <a:lnTo>
                    <a:pt x="357224" y="139439"/>
                  </a:lnTo>
                  <a:lnTo>
                    <a:pt x="405892" y="128120"/>
                  </a:lnTo>
                  <a:lnTo>
                    <a:pt x="457009" y="124218"/>
                  </a:lnTo>
                  <a:lnTo>
                    <a:pt x="506199" y="127827"/>
                  </a:lnTo>
                  <a:lnTo>
                    <a:pt x="553145" y="138308"/>
                  </a:lnTo>
                  <a:lnTo>
                    <a:pt x="597334" y="155149"/>
                  </a:lnTo>
                  <a:lnTo>
                    <a:pt x="638251" y="177834"/>
                  </a:lnTo>
                  <a:lnTo>
                    <a:pt x="675381" y="205849"/>
                  </a:lnTo>
                  <a:lnTo>
                    <a:pt x="708210" y="238678"/>
                  </a:lnTo>
                  <a:lnTo>
                    <a:pt x="736224" y="275808"/>
                  </a:lnTo>
                  <a:lnTo>
                    <a:pt x="758909" y="316723"/>
                  </a:lnTo>
                  <a:lnTo>
                    <a:pt x="775749" y="360909"/>
                  </a:lnTo>
                  <a:lnTo>
                    <a:pt x="786230" y="407851"/>
                  </a:lnTo>
                  <a:lnTo>
                    <a:pt x="789838" y="457034"/>
                  </a:lnTo>
                  <a:lnTo>
                    <a:pt x="786230" y="506218"/>
                  </a:lnTo>
                  <a:lnTo>
                    <a:pt x="775749" y="553159"/>
                  </a:lnTo>
                  <a:lnTo>
                    <a:pt x="758909" y="597344"/>
                  </a:lnTo>
                  <a:lnTo>
                    <a:pt x="736224" y="638257"/>
                  </a:lnTo>
                  <a:lnTo>
                    <a:pt x="708210" y="675385"/>
                  </a:lnTo>
                  <a:lnTo>
                    <a:pt x="675381" y="708213"/>
                  </a:lnTo>
                  <a:lnTo>
                    <a:pt x="638251" y="736226"/>
                  </a:lnTo>
                  <a:lnTo>
                    <a:pt x="597334" y="758909"/>
                  </a:lnTo>
                  <a:lnTo>
                    <a:pt x="553145" y="775749"/>
                  </a:lnTo>
                  <a:lnTo>
                    <a:pt x="506199" y="786230"/>
                  </a:lnTo>
                  <a:lnTo>
                    <a:pt x="457009" y="789838"/>
                  </a:lnTo>
                  <a:lnTo>
                    <a:pt x="407835" y="786230"/>
                  </a:lnTo>
                  <a:lnTo>
                    <a:pt x="360900" y="775749"/>
                  </a:lnTo>
                  <a:lnTo>
                    <a:pt x="316719" y="758909"/>
                  </a:lnTo>
                  <a:lnTo>
                    <a:pt x="275807" y="736226"/>
                  </a:lnTo>
                  <a:lnTo>
                    <a:pt x="238679" y="708213"/>
                  </a:lnTo>
                  <a:lnTo>
                    <a:pt x="205851" y="675385"/>
                  </a:lnTo>
                  <a:lnTo>
                    <a:pt x="177836" y="638257"/>
                  </a:lnTo>
                  <a:lnTo>
                    <a:pt x="155151" y="597344"/>
                  </a:lnTo>
                  <a:lnTo>
                    <a:pt x="138309" y="553159"/>
                  </a:lnTo>
                  <a:lnTo>
                    <a:pt x="127827" y="506218"/>
                  </a:lnTo>
                  <a:lnTo>
                    <a:pt x="124218" y="457034"/>
                  </a:lnTo>
                  <a:lnTo>
                    <a:pt x="126918" y="414442"/>
                  </a:lnTo>
                  <a:lnTo>
                    <a:pt x="134797" y="373468"/>
                  </a:lnTo>
                  <a:lnTo>
                    <a:pt x="147525" y="334448"/>
                  </a:lnTo>
                  <a:lnTo>
                    <a:pt x="164769" y="297713"/>
                  </a:lnTo>
                </a:path>
              </a:pathLst>
            </a:custGeom>
            <a:ln w="50177">
              <a:solidFill>
                <a:srgbClr val="27347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026776" y="3719517"/>
              <a:ext cx="486409" cy="106045"/>
            </a:xfrm>
            <a:custGeom>
              <a:avLst/>
              <a:gdLst/>
              <a:ahLst/>
              <a:cxnLst/>
              <a:rect l="l" t="t" r="r" b="b"/>
              <a:pathLst>
                <a:path w="486410" h="106045">
                  <a:moveTo>
                    <a:pt x="486079" y="53022"/>
                  </a:moveTo>
                  <a:lnTo>
                    <a:pt x="439186" y="84338"/>
                  </a:lnTo>
                  <a:lnTo>
                    <a:pt x="386575" y="95815"/>
                  </a:lnTo>
                  <a:lnTo>
                    <a:pt x="319858" y="103342"/>
                  </a:lnTo>
                  <a:lnTo>
                    <a:pt x="243039" y="106045"/>
                  </a:lnTo>
                  <a:lnTo>
                    <a:pt x="166220" y="103342"/>
                  </a:lnTo>
                  <a:lnTo>
                    <a:pt x="99504" y="95815"/>
                  </a:lnTo>
                  <a:lnTo>
                    <a:pt x="46892" y="84338"/>
                  </a:lnTo>
                  <a:lnTo>
                    <a:pt x="12390" y="69782"/>
                  </a:lnTo>
                  <a:lnTo>
                    <a:pt x="0" y="53022"/>
                  </a:lnTo>
                  <a:lnTo>
                    <a:pt x="12390" y="36262"/>
                  </a:lnTo>
                  <a:lnTo>
                    <a:pt x="46892" y="21706"/>
                  </a:lnTo>
                  <a:lnTo>
                    <a:pt x="99504" y="10229"/>
                  </a:lnTo>
                  <a:lnTo>
                    <a:pt x="166220" y="2702"/>
                  </a:lnTo>
                  <a:lnTo>
                    <a:pt x="243039" y="0"/>
                  </a:lnTo>
                  <a:lnTo>
                    <a:pt x="319858" y="2702"/>
                  </a:lnTo>
                  <a:lnTo>
                    <a:pt x="386575" y="10229"/>
                  </a:lnTo>
                  <a:lnTo>
                    <a:pt x="439186" y="21706"/>
                  </a:lnTo>
                  <a:lnTo>
                    <a:pt x="473689" y="36262"/>
                  </a:lnTo>
                  <a:lnTo>
                    <a:pt x="486079" y="53022"/>
                  </a:lnTo>
                  <a:close/>
                </a:path>
              </a:pathLst>
            </a:custGeom>
            <a:ln w="50177">
              <a:solidFill>
                <a:srgbClr val="A3B54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068801" y="2941802"/>
              <a:ext cx="443865" cy="199390"/>
            </a:xfrm>
            <a:custGeom>
              <a:avLst/>
              <a:gdLst/>
              <a:ahLst/>
              <a:cxnLst/>
              <a:rect l="l" t="t" r="r" b="b"/>
              <a:pathLst>
                <a:path w="443865" h="199389">
                  <a:moveTo>
                    <a:pt x="0" y="199174"/>
                  </a:moveTo>
                  <a:lnTo>
                    <a:pt x="0" y="108483"/>
                  </a:lnTo>
                  <a:lnTo>
                    <a:pt x="10110" y="58100"/>
                  </a:lnTo>
                  <a:lnTo>
                    <a:pt x="37887" y="24523"/>
                  </a:lnTo>
                  <a:lnTo>
                    <a:pt x="79499" y="5806"/>
                  </a:lnTo>
                  <a:lnTo>
                    <a:pt x="131114" y="0"/>
                  </a:lnTo>
                  <a:lnTo>
                    <a:pt x="221792" y="99860"/>
                  </a:lnTo>
                  <a:lnTo>
                    <a:pt x="305955" y="0"/>
                  </a:lnTo>
                  <a:lnTo>
                    <a:pt x="358571" y="5806"/>
                  </a:lnTo>
                  <a:lnTo>
                    <a:pt x="402383" y="24523"/>
                  </a:lnTo>
                  <a:lnTo>
                    <a:pt x="432360" y="58100"/>
                  </a:lnTo>
                  <a:lnTo>
                    <a:pt x="443471" y="108483"/>
                  </a:lnTo>
                  <a:lnTo>
                    <a:pt x="443471" y="199174"/>
                  </a:lnTo>
                </a:path>
              </a:pathLst>
            </a:custGeom>
            <a:ln w="50177">
              <a:solidFill>
                <a:srgbClr val="27347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748747" y="2771237"/>
              <a:ext cx="1083945" cy="947419"/>
            </a:xfrm>
            <a:custGeom>
              <a:avLst/>
              <a:gdLst/>
              <a:ahLst/>
              <a:cxnLst/>
              <a:rect l="l" t="t" r="r" b="b"/>
              <a:pathLst>
                <a:path w="1083945" h="947420">
                  <a:moveTo>
                    <a:pt x="956119" y="313689"/>
                  </a:moveTo>
                  <a:lnTo>
                    <a:pt x="956119" y="73050"/>
                  </a:lnTo>
                  <a:lnTo>
                    <a:pt x="973397" y="21628"/>
                  </a:lnTo>
                  <a:lnTo>
                    <a:pt x="1017841" y="0"/>
                  </a:lnTo>
                  <a:lnTo>
                    <a:pt x="1043218" y="5591"/>
                  </a:lnTo>
                  <a:lnTo>
                    <a:pt x="1064072" y="21075"/>
                  </a:lnTo>
                  <a:lnTo>
                    <a:pt x="1078245" y="44084"/>
                  </a:lnTo>
                  <a:lnTo>
                    <a:pt x="1083576" y="72250"/>
                  </a:lnTo>
                  <a:lnTo>
                    <a:pt x="1083576" y="539368"/>
                  </a:lnTo>
                  <a:lnTo>
                    <a:pt x="869403" y="819022"/>
                  </a:lnTo>
                  <a:lnTo>
                    <a:pt x="856089" y="836208"/>
                  </a:lnTo>
                  <a:lnTo>
                    <a:pt x="849950" y="855062"/>
                  </a:lnTo>
                  <a:lnTo>
                    <a:pt x="849454" y="887399"/>
                  </a:lnTo>
                  <a:lnTo>
                    <a:pt x="853071" y="945032"/>
                  </a:lnTo>
                </a:path>
                <a:path w="1083945" h="947420">
                  <a:moveTo>
                    <a:pt x="596823" y="947343"/>
                  </a:moveTo>
                  <a:lnTo>
                    <a:pt x="597077" y="730326"/>
                  </a:lnTo>
                  <a:lnTo>
                    <a:pt x="612442" y="672650"/>
                  </a:lnTo>
                  <a:lnTo>
                    <a:pt x="646245" y="627983"/>
                  </a:lnTo>
                  <a:lnTo>
                    <a:pt x="680048" y="599127"/>
                  </a:lnTo>
                  <a:lnTo>
                    <a:pt x="695413" y="588886"/>
                  </a:lnTo>
                  <a:lnTo>
                    <a:pt x="729065" y="563538"/>
                  </a:lnTo>
                  <a:lnTo>
                    <a:pt x="759699" y="536833"/>
                  </a:lnTo>
                  <a:lnTo>
                    <a:pt x="781987" y="515718"/>
                  </a:lnTo>
                  <a:lnTo>
                    <a:pt x="790600" y="507136"/>
                  </a:lnTo>
                  <a:lnTo>
                    <a:pt x="874521" y="416153"/>
                  </a:lnTo>
                  <a:lnTo>
                    <a:pt x="902732" y="393179"/>
                  </a:lnTo>
                  <a:lnTo>
                    <a:pt x="933061" y="381030"/>
                  </a:lnTo>
                  <a:lnTo>
                    <a:pt x="961863" y="380479"/>
                  </a:lnTo>
                  <a:lnTo>
                    <a:pt x="985494" y="392302"/>
                  </a:lnTo>
                  <a:lnTo>
                    <a:pt x="999220" y="414869"/>
                  </a:lnTo>
                  <a:lnTo>
                    <a:pt x="1001006" y="443587"/>
                  </a:lnTo>
                  <a:lnTo>
                    <a:pt x="991339" y="474765"/>
                  </a:lnTo>
                  <a:lnTo>
                    <a:pt x="970711" y="504710"/>
                  </a:lnTo>
                  <a:lnTo>
                    <a:pt x="852741" y="632498"/>
                  </a:lnTo>
                </a:path>
                <a:path w="1083945" h="947420">
                  <a:moveTo>
                    <a:pt x="127495" y="313689"/>
                  </a:moveTo>
                  <a:lnTo>
                    <a:pt x="127457" y="73050"/>
                  </a:lnTo>
                  <a:lnTo>
                    <a:pt x="110178" y="21628"/>
                  </a:lnTo>
                  <a:lnTo>
                    <a:pt x="65735" y="0"/>
                  </a:lnTo>
                  <a:lnTo>
                    <a:pt x="40358" y="5591"/>
                  </a:lnTo>
                  <a:lnTo>
                    <a:pt x="19504" y="21075"/>
                  </a:lnTo>
                  <a:lnTo>
                    <a:pt x="5331" y="44084"/>
                  </a:lnTo>
                  <a:lnTo>
                    <a:pt x="0" y="72250"/>
                  </a:lnTo>
                  <a:lnTo>
                    <a:pt x="38" y="539368"/>
                  </a:lnTo>
                  <a:lnTo>
                    <a:pt x="214160" y="819022"/>
                  </a:lnTo>
                  <a:lnTo>
                    <a:pt x="227474" y="836208"/>
                  </a:lnTo>
                  <a:lnTo>
                    <a:pt x="233614" y="855062"/>
                  </a:lnTo>
                  <a:lnTo>
                    <a:pt x="234114" y="887399"/>
                  </a:lnTo>
                  <a:lnTo>
                    <a:pt x="230504" y="945032"/>
                  </a:lnTo>
                </a:path>
                <a:path w="1083945" h="947420">
                  <a:moveTo>
                    <a:pt x="486752" y="947343"/>
                  </a:moveTo>
                  <a:lnTo>
                    <a:pt x="486498" y="730326"/>
                  </a:lnTo>
                  <a:lnTo>
                    <a:pt x="471133" y="672650"/>
                  </a:lnTo>
                  <a:lnTo>
                    <a:pt x="437330" y="627983"/>
                  </a:lnTo>
                  <a:lnTo>
                    <a:pt x="403527" y="599127"/>
                  </a:lnTo>
                  <a:lnTo>
                    <a:pt x="388162" y="588886"/>
                  </a:lnTo>
                  <a:lnTo>
                    <a:pt x="354516" y="563538"/>
                  </a:lnTo>
                  <a:lnTo>
                    <a:pt x="323896" y="536833"/>
                  </a:lnTo>
                  <a:lnTo>
                    <a:pt x="301621" y="515718"/>
                  </a:lnTo>
                  <a:lnTo>
                    <a:pt x="293014" y="507136"/>
                  </a:lnTo>
                  <a:lnTo>
                    <a:pt x="209054" y="416153"/>
                  </a:lnTo>
                  <a:lnTo>
                    <a:pt x="180865" y="393179"/>
                  </a:lnTo>
                  <a:lnTo>
                    <a:pt x="150544" y="381030"/>
                  </a:lnTo>
                  <a:lnTo>
                    <a:pt x="121734" y="380479"/>
                  </a:lnTo>
                  <a:lnTo>
                    <a:pt x="98082" y="392302"/>
                  </a:lnTo>
                  <a:lnTo>
                    <a:pt x="84377" y="414869"/>
                  </a:lnTo>
                  <a:lnTo>
                    <a:pt x="82602" y="443587"/>
                  </a:lnTo>
                  <a:lnTo>
                    <a:pt x="92268" y="474765"/>
                  </a:lnTo>
                  <a:lnTo>
                    <a:pt x="112890" y="504710"/>
                  </a:lnTo>
                  <a:lnTo>
                    <a:pt x="230860" y="632498"/>
                  </a:lnTo>
                </a:path>
              </a:pathLst>
            </a:custGeom>
            <a:ln w="50177">
              <a:solidFill>
                <a:srgbClr val="BF4F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995977" y="2398120"/>
              <a:ext cx="589280" cy="173990"/>
            </a:xfrm>
            <a:custGeom>
              <a:avLst/>
              <a:gdLst/>
              <a:ahLst/>
              <a:cxnLst/>
              <a:rect l="l" t="t" r="r" b="b"/>
              <a:pathLst>
                <a:path w="589279" h="173989">
                  <a:moveTo>
                    <a:pt x="294576" y="90347"/>
                  </a:moveTo>
                  <a:lnTo>
                    <a:pt x="294576" y="0"/>
                  </a:lnTo>
                </a:path>
                <a:path w="589279" h="173989">
                  <a:moveTo>
                    <a:pt x="56743" y="173507"/>
                  </a:moveTo>
                  <a:lnTo>
                    <a:pt x="0" y="103187"/>
                  </a:lnTo>
                </a:path>
                <a:path w="589279" h="173989">
                  <a:moveTo>
                    <a:pt x="589127" y="103187"/>
                  </a:moveTo>
                  <a:lnTo>
                    <a:pt x="532371" y="173507"/>
                  </a:lnTo>
                </a:path>
              </a:pathLst>
            </a:custGeom>
            <a:ln w="50177">
              <a:solidFill>
                <a:srgbClr val="A3B54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185926" y="2637230"/>
              <a:ext cx="209550" cy="209550"/>
            </a:xfrm>
            <a:custGeom>
              <a:avLst/>
              <a:gdLst/>
              <a:ahLst/>
              <a:cxnLst/>
              <a:rect l="l" t="t" r="r" b="b"/>
              <a:pathLst>
                <a:path w="209550" h="209550">
                  <a:moveTo>
                    <a:pt x="209219" y="104609"/>
                  </a:moveTo>
                  <a:lnTo>
                    <a:pt x="200998" y="145327"/>
                  </a:lnTo>
                  <a:lnTo>
                    <a:pt x="178579" y="178579"/>
                  </a:lnTo>
                  <a:lnTo>
                    <a:pt x="145327" y="200998"/>
                  </a:lnTo>
                  <a:lnTo>
                    <a:pt x="104609" y="209219"/>
                  </a:lnTo>
                  <a:lnTo>
                    <a:pt x="63891" y="200998"/>
                  </a:lnTo>
                  <a:lnTo>
                    <a:pt x="30640" y="178579"/>
                  </a:lnTo>
                  <a:lnTo>
                    <a:pt x="8221" y="145327"/>
                  </a:lnTo>
                  <a:lnTo>
                    <a:pt x="0" y="104609"/>
                  </a:lnTo>
                  <a:lnTo>
                    <a:pt x="8221" y="63891"/>
                  </a:lnTo>
                  <a:lnTo>
                    <a:pt x="30640" y="30640"/>
                  </a:lnTo>
                  <a:lnTo>
                    <a:pt x="63891" y="8221"/>
                  </a:lnTo>
                  <a:lnTo>
                    <a:pt x="104609" y="0"/>
                  </a:lnTo>
                  <a:lnTo>
                    <a:pt x="145327" y="8221"/>
                  </a:lnTo>
                  <a:lnTo>
                    <a:pt x="178579" y="30640"/>
                  </a:lnTo>
                  <a:lnTo>
                    <a:pt x="200998" y="63891"/>
                  </a:lnTo>
                  <a:lnTo>
                    <a:pt x="209219" y="104609"/>
                  </a:lnTo>
                  <a:close/>
                </a:path>
              </a:pathLst>
            </a:custGeom>
            <a:ln w="50177">
              <a:solidFill>
                <a:srgbClr val="27347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075646" y="2692711"/>
              <a:ext cx="443865" cy="504190"/>
            </a:xfrm>
            <a:custGeom>
              <a:avLst/>
              <a:gdLst/>
              <a:ahLst/>
              <a:cxnLst/>
              <a:rect l="l" t="t" r="r" b="b"/>
              <a:pathLst>
                <a:path w="443865" h="504189">
                  <a:moveTo>
                    <a:pt x="0" y="503745"/>
                  </a:moveTo>
                  <a:lnTo>
                    <a:pt x="0" y="413054"/>
                  </a:lnTo>
                  <a:lnTo>
                    <a:pt x="10110" y="362671"/>
                  </a:lnTo>
                  <a:lnTo>
                    <a:pt x="37887" y="329095"/>
                  </a:lnTo>
                  <a:lnTo>
                    <a:pt x="79499" y="310377"/>
                  </a:lnTo>
                  <a:lnTo>
                    <a:pt x="131114" y="304571"/>
                  </a:lnTo>
                  <a:lnTo>
                    <a:pt x="221780" y="404431"/>
                  </a:lnTo>
                  <a:lnTo>
                    <a:pt x="305968" y="304571"/>
                  </a:lnTo>
                  <a:lnTo>
                    <a:pt x="358576" y="310377"/>
                  </a:lnTo>
                  <a:lnTo>
                    <a:pt x="402385" y="329095"/>
                  </a:lnTo>
                  <a:lnTo>
                    <a:pt x="432360" y="362671"/>
                  </a:lnTo>
                  <a:lnTo>
                    <a:pt x="443471" y="413054"/>
                  </a:lnTo>
                  <a:lnTo>
                    <a:pt x="443471" y="503745"/>
                  </a:lnTo>
                </a:path>
                <a:path w="443865" h="504189">
                  <a:moveTo>
                    <a:pt x="326339" y="104609"/>
                  </a:moveTo>
                  <a:lnTo>
                    <a:pt x="318118" y="145327"/>
                  </a:lnTo>
                  <a:lnTo>
                    <a:pt x="295698" y="178579"/>
                  </a:lnTo>
                  <a:lnTo>
                    <a:pt x="262447" y="200998"/>
                  </a:lnTo>
                  <a:lnTo>
                    <a:pt x="221729" y="209219"/>
                  </a:lnTo>
                  <a:lnTo>
                    <a:pt x="181011" y="200998"/>
                  </a:lnTo>
                  <a:lnTo>
                    <a:pt x="147759" y="178579"/>
                  </a:lnTo>
                  <a:lnTo>
                    <a:pt x="125340" y="145327"/>
                  </a:lnTo>
                  <a:lnTo>
                    <a:pt x="117119" y="104609"/>
                  </a:lnTo>
                  <a:lnTo>
                    <a:pt x="125340" y="63891"/>
                  </a:lnTo>
                  <a:lnTo>
                    <a:pt x="147759" y="30640"/>
                  </a:lnTo>
                  <a:lnTo>
                    <a:pt x="181011" y="8221"/>
                  </a:lnTo>
                  <a:lnTo>
                    <a:pt x="221729" y="0"/>
                  </a:lnTo>
                  <a:lnTo>
                    <a:pt x="262447" y="8221"/>
                  </a:lnTo>
                  <a:lnTo>
                    <a:pt x="295698" y="30640"/>
                  </a:lnTo>
                  <a:lnTo>
                    <a:pt x="318118" y="63891"/>
                  </a:lnTo>
                  <a:lnTo>
                    <a:pt x="326339" y="104609"/>
                  </a:lnTo>
                  <a:close/>
                </a:path>
              </a:pathLst>
            </a:custGeom>
            <a:ln w="50177">
              <a:solidFill>
                <a:srgbClr val="A3B54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854232" y="2379493"/>
              <a:ext cx="886460" cy="886460"/>
            </a:xfrm>
            <a:custGeom>
              <a:avLst/>
              <a:gdLst/>
              <a:ahLst/>
              <a:cxnLst/>
              <a:rect l="l" t="t" r="r" b="b"/>
              <a:pathLst>
                <a:path w="886459" h="886460">
                  <a:moveTo>
                    <a:pt x="875355" y="540620"/>
                  </a:moveTo>
                  <a:lnTo>
                    <a:pt x="862198" y="587144"/>
                  </a:lnTo>
                  <a:lnTo>
                    <a:pt x="844475" y="631093"/>
                  </a:lnTo>
                  <a:lnTo>
                    <a:pt x="822510" y="672265"/>
                  </a:lnTo>
                  <a:lnTo>
                    <a:pt x="796627" y="710455"/>
                  </a:lnTo>
                  <a:lnTo>
                    <a:pt x="767148" y="745460"/>
                  </a:lnTo>
                  <a:lnTo>
                    <a:pt x="734396" y="777074"/>
                  </a:lnTo>
                  <a:lnTo>
                    <a:pt x="698694" y="805093"/>
                  </a:lnTo>
                  <a:lnTo>
                    <a:pt x="660366" y="829315"/>
                  </a:lnTo>
                  <a:lnTo>
                    <a:pt x="619735" y="849533"/>
                  </a:lnTo>
                  <a:lnTo>
                    <a:pt x="577124" y="865545"/>
                  </a:lnTo>
                  <a:lnTo>
                    <a:pt x="532856" y="877145"/>
                  </a:lnTo>
                  <a:lnTo>
                    <a:pt x="487254" y="884131"/>
                  </a:lnTo>
                  <a:lnTo>
                    <a:pt x="440641" y="886297"/>
                  </a:lnTo>
                  <a:lnTo>
                    <a:pt x="393341" y="883439"/>
                  </a:lnTo>
                  <a:lnTo>
                    <a:pt x="345676" y="875354"/>
                  </a:lnTo>
                  <a:lnTo>
                    <a:pt x="299153" y="862197"/>
                  </a:lnTo>
                  <a:lnTo>
                    <a:pt x="255203" y="844474"/>
                  </a:lnTo>
                  <a:lnTo>
                    <a:pt x="214031" y="822510"/>
                  </a:lnTo>
                  <a:lnTo>
                    <a:pt x="175841" y="796626"/>
                  </a:lnTo>
                  <a:lnTo>
                    <a:pt x="140837" y="767147"/>
                  </a:lnTo>
                  <a:lnTo>
                    <a:pt x="109223" y="734395"/>
                  </a:lnTo>
                  <a:lnTo>
                    <a:pt x="81203" y="698694"/>
                  </a:lnTo>
                  <a:lnTo>
                    <a:pt x="56982" y="660366"/>
                  </a:lnTo>
                  <a:lnTo>
                    <a:pt x="36763" y="619735"/>
                  </a:lnTo>
                  <a:lnTo>
                    <a:pt x="20752" y="577124"/>
                  </a:lnTo>
                  <a:lnTo>
                    <a:pt x="9151" y="532855"/>
                  </a:lnTo>
                  <a:lnTo>
                    <a:pt x="2166" y="487253"/>
                  </a:lnTo>
                  <a:lnTo>
                    <a:pt x="0" y="440641"/>
                  </a:lnTo>
                  <a:lnTo>
                    <a:pt x="2857" y="393340"/>
                  </a:lnTo>
                  <a:lnTo>
                    <a:pt x="10942" y="345675"/>
                  </a:lnTo>
                  <a:lnTo>
                    <a:pt x="24097" y="299154"/>
                  </a:lnTo>
                  <a:lnTo>
                    <a:pt x="41818" y="255206"/>
                  </a:lnTo>
                  <a:lnTo>
                    <a:pt x="63780" y="214035"/>
                  </a:lnTo>
                  <a:lnTo>
                    <a:pt x="89663" y="175846"/>
                  </a:lnTo>
                  <a:lnTo>
                    <a:pt x="119141" y="140842"/>
                  </a:lnTo>
                  <a:lnTo>
                    <a:pt x="151892" y="109228"/>
                  </a:lnTo>
                  <a:lnTo>
                    <a:pt x="187593" y="81207"/>
                  </a:lnTo>
                  <a:lnTo>
                    <a:pt x="225921" y="56986"/>
                  </a:lnTo>
                  <a:lnTo>
                    <a:pt x="266553" y="36766"/>
                  </a:lnTo>
                  <a:lnTo>
                    <a:pt x="309164" y="20754"/>
                  </a:lnTo>
                  <a:lnTo>
                    <a:pt x="353434" y="9152"/>
                  </a:lnTo>
                  <a:lnTo>
                    <a:pt x="399037" y="2166"/>
                  </a:lnTo>
                  <a:lnTo>
                    <a:pt x="445651" y="0"/>
                  </a:lnTo>
                  <a:lnTo>
                    <a:pt x="492954" y="2857"/>
                  </a:lnTo>
                  <a:lnTo>
                    <a:pt x="540621" y="10942"/>
                  </a:lnTo>
                  <a:lnTo>
                    <a:pt x="587142" y="24099"/>
                  </a:lnTo>
                  <a:lnTo>
                    <a:pt x="631090" y="41821"/>
                  </a:lnTo>
                  <a:lnTo>
                    <a:pt x="672261" y="63786"/>
                  </a:lnTo>
                  <a:lnTo>
                    <a:pt x="710451" y="89670"/>
                  </a:lnTo>
                  <a:lnTo>
                    <a:pt x="745455" y="119149"/>
                  </a:lnTo>
                  <a:lnTo>
                    <a:pt x="777069" y="151901"/>
                  </a:lnTo>
                  <a:lnTo>
                    <a:pt x="805089" y="187602"/>
                  </a:lnTo>
                  <a:lnTo>
                    <a:pt x="829311" y="225930"/>
                  </a:lnTo>
                  <a:lnTo>
                    <a:pt x="849530" y="266561"/>
                  </a:lnTo>
                  <a:lnTo>
                    <a:pt x="865543" y="309172"/>
                  </a:lnTo>
                  <a:lnTo>
                    <a:pt x="877144" y="353441"/>
                  </a:lnTo>
                  <a:lnTo>
                    <a:pt x="884130" y="399043"/>
                  </a:lnTo>
                  <a:lnTo>
                    <a:pt x="886297" y="445655"/>
                  </a:lnTo>
                  <a:lnTo>
                    <a:pt x="883440" y="492956"/>
                  </a:lnTo>
                  <a:lnTo>
                    <a:pt x="875355" y="540620"/>
                  </a:lnTo>
                  <a:close/>
                </a:path>
              </a:pathLst>
            </a:custGeom>
            <a:ln w="50177">
              <a:solidFill>
                <a:srgbClr val="27347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053226" y="2527504"/>
              <a:ext cx="309245" cy="128905"/>
            </a:xfrm>
            <a:custGeom>
              <a:avLst/>
              <a:gdLst/>
              <a:ahLst/>
              <a:cxnLst/>
              <a:rect l="l" t="t" r="r" b="b"/>
              <a:pathLst>
                <a:path w="309245" h="128905">
                  <a:moveTo>
                    <a:pt x="0" y="128757"/>
                  </a:moveTo>
                  <a:lnTo>
                    <a:pt x="31605" y="89964"/>
                  </a:lnTo>
                  <a:lnTo>
                    <a:pt x="68977" y="57306"/>
                  </a:lnTo>
                  <a:lnTo>
                    <a:pt x="111167" y="31381"/>
                  </a:lnTo>
                  <a:lnTo>
                    <a:pt x="157226" y="12788"/>
                  </a:lnTo>
                  <a:lnTo>
                    <a:pt x="206205" y="2128"/>
                  </a:lnTo>
                  <a:lnTo>
                    <a:pt x="257156" y="0"/>
                  </a:lnTo>
                  <a:lnTo>
                    <a:pt x="309130" y="7002"/>
                  </a:lnTo>
                </a:path>
              </a:pathLst>
            </a:custGeom>
            <a:ln w="50177">
              <a:solidFill>
                <a:srgbClr val="BF4F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455856" y="3143337"/>
              <a:ext cx="464184" cy="594360"/>
            </a:xfrm>
            <a:custGeom>
              <a:avLst/>
              <a:gdLst/>
              <a:ahLst/>
              <a:cxnLst/>
              <a:rect l="l" t="t" r="r" b="b"/>
              <a:pathLst>
                <a:path w="464184" h="594360">
                  <a:moveTo>
                    <a:pt x="141389" y="153809"/>
                  </a:moveTo>
                  <a:lnTo>
                    <a:pt x="120794" y="165217"/>
                  </a:lnTo>
                  <a:lnTo>
                    <a:pt x="99336" y="173951"/>
                  </a:lnTo>
                  <a:lnTo>
                    <a:pt x="77606" y="179637"/>
                  </a:lnTo>
                  <a:lnTo>
                    <a:pt x="56197" y="181902"/>
                  </a:lnTo>
                </a:path>
                <a:path w="464184" h="594360">
                  <a:moveTo>
                    <a:pt x="0" y="92989"/>
                  </a:moveTo>
                  <a:lnTo>
                    <a:pt x="316547" y="593877"/>
                  </a:lnTo>
                  <a:lnTo>
                    <a:pt x="361589" y="586547"/>
                  </a:lnTo>
                  <a:lnTo>
                    <a:pt x="402839" y="567524"/>
                  </a:lnTo>
                  <a:lnTo>
                    <a:pt x="437728" y="538434"/>
                  </a:lnTo>
                  <a:lnTo>
                    <a:pt x="463689" y="500900"/>
                  </a:lnTo>
                  <a:lnTo>
                    <a:pt x="147142" y="0"/>
                  </a:lnTo>
                </a:path>
              </a:pathLst>
            </a:custGeom>
            <a:ln w="50177">
              <a:solidFill>
                <a:srgbClr val="27347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098814" y="4653937"/>
              <a:ext cx="383540" cy="0"/>
            </a:xfrm>
            <a:custGeom>
              <a:avLst/>
              <a:gdLst/>
              <a:ahLst/>
              <a:cxnLst/>
              <a:rect l="l" t="t" r="r" b="b"/>
              <a:pathLst>
                <a:path w="383539">
                  <a:moveTo>
                    <a:pt x="0" y="0"/>
                  </a:moveTo>
                  <a:lnTo>
                    <a:pt x="383197" y="0"/>
                  </a:lnTo>
                </a:path>
              </a:pathLst>
            </a:custGeom>
            <a:ln w="50177">
              <a:solidFill>
                <a:srgbClr val="BF4F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092342" y="4653937"/>
              <a:ext cx="383540" cy="0"/>
            </a:xfrm>
            <a:custGeom>
              <a:avLst/>
              <a:gdLst/>
              <a:ahLst/>
              <a:cxnLst/>
              <a:rect l="l" t="t" r="r" b="b"/>
              <a:pathLst>
                <a:path w="383539">
                  <a:moveTo>
                    <a:pt x="0" y="0"/>
                  </a:moveTo>
                  <a:lnTo>
                    <a:pt x="383197" y="0"/>
                  </a:lnTo>
                </a:path>
              </a:pathLst>
            </a:custGeom>
            <a:ln w="50177">
              <a:solidFill>
                <a:srgbClr val="A3B54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8085870" y="4653937"/>
              <a:ext cx="383540" cy="0"/>
            </a:xfrm>
            <a:custGeom>
              <a:avLst/>
              <a:gdLst/>
              <a:ahLst/>
              <a:cxnLst/>
              <a:rect l="l" t="t" r="r" b="b"/>
              <a:pathLst>
                <a:path w="383540">
                  <a:moveTo>
                    <a:pt x="0" y="0"/>
                  </a:moveTo>
                  <a:lnTo>
                    <a:pt x="383197" y="0"/>
                  </a:lnTo>
                </a:path>
              </a:pathLst>
            </a:custGeom>
            <a:ln w="50177">
              <a:solidFill>
                <a:srgbClr val="27347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0" y="12"/>
              <a:ext cx="2214880" cy="7560309"/>
            </a:xfrm>
            <a:custGeom>
              <a:avLst/>
              <a:gdLst/>
              <a:ahLst/>
              <a:cxnLst/>
              <a:rect l="l" t="t" r="r" b="b"/>
              <a:pathLst>
                <a:path w="2214880" h="7560309">
                  <a:moveTo>
                    <a:pt x="2214372" y="0"/>
                  </a:moveTo>
                  <a:lnTo>
                    <a:pt x="0" y="0"/>
                  </a:lnTo>
                  <a:lnTo>
                    <a:pt x="0" y="7559992"/>
                  </a:lnTo>
                  <a:lnTo>
                    <a:pt x="2214372" y="7559992"/>
                  </a:lnTo>
                  <a:lnTo>
                    <a:pt x="2214372" y="0"/>
                  </a:lnTo>
                  <a:close/>
                </a:path>
              </a:pathLst>
            </a:custGeom>
            <a:solidFill>
              <a:srgbClr val="2535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3368" y="6619053"/>
              <a:ext cx="1435557" cy="563124"/>
            </a:xfrm>
            <a:prstGeom prst="rect">
              <a:avLst/>
            </a:prstGeom>
          </p:spPr>
        </p:pic>
      </p:grpSp>
      <p:sp>
        <p:nvSpPr>
          <p:cNvPr id="21" name="object 21"/>
          <p:cNvSpPr txBox="1"/>
          <p:nvPr/>
        </p:nvSpPr>
        <p:spPr>
          <a:xfrm>
            <a:off x="3454302" y="4913082"/>
            <a:ext cx="1638935" cy="10528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8419">
              <a:lnSpc>
                <a:spcPct val="101400"/>
              </a:lnSpc>
              <a:spcBef>
                <a:spcPts val="95"/>
              </a:spcBef>
            </a:pPr>
            <a:r>
              <a:rPr sz="950" spc="60" dirty="0">
                <a:latin typeface="Arial"/>
                <a:cs typeface="Arial"/>
              </a:rPr>
              <a:t>Luptas</a:t>
            </a:r>
            <a:r>
              <a:rPr sz="950" spc="155" dirty="0">
                <a:latin typeface="Arial"/>
                <a:cs typeface="Arial"/>
              </a:rPr>
              <a:t> </a:t>
            </a:r>
            <a:r>
              <a:rPr sz="950" spc="65" dirty="0">
                <a:latin typeface="Arial"/>
                <a:cs typeface="Arial"/>
              </a:rPr>
              <a:t>sapicia</a:t>
            </a:r>
            <a:r>
              <a:rPr sz="950" spc="160" dirty="0">
                <a:latin typeface="Arial"/>
                <a:cs typeface="Arial"/>
              </a:rPr>
              <a:t> </a:t>
            </a:r>
            <a:r>
              <a:rPr sz="950" spc="65" dirty="0">
                <a:latin typeface="Arial"/>
                <a:cs typeface="Arial"/>
              </a:rPr>
              <a:t>dicab</a:t>
            </a:r>
            <a:r>
              <a:rPr sz="950" spc="160" dirty="0">
                <a:latin typeface="Arial"/>
                <a:cs typeface="Arial"/>
              </a:rPr>
              <a:t> </a:t>
            </a:r>
            <a:r>
              <a:rPr sz="950" spc="25" dirty="0">
                <a:latin typeface="Arial"/>
                <a:cs typeface="Arial"/>
              </a:rPr>
              <a:t>ium </a:t>
            </a:r>
            <a:r>
              <a:rPr sz="950" dirty="0">
                <a:latin typeface="Arial"/>
                <a:cs typeface="Arial"/>
              </a:rPr>
              <a:t>ut</a:t>
            </a:r>
            <a:r>
              <a:rPr sz="950" spc="19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ut</a:t>
            </a:r>
            <a:r>
              <a:rPr sz="950" spc="200" dirty="0">
                <a:latin typeface="Arial"/>
                <a:cs typeface="Arial"/>
              </a:rPr>
              <a:t> </a:t>
            </a:r>
            <a:r>
              <a:rPr sz="950" spc="65" dirty="0">
                <a:latin typeface="Arial"/>
                <a:cs typeface="Arial"/>
              </a:rPr>
              <a:t>voloria</a:t>
            </a:r>
            <a:r>
              <a:rPr sz="950" spc="195" dirty="0">
                <a:latin typeface="Arial"/>
                <a:cs typeface="Arial"/>
              </a:rPr>
              <a:t> </a:t>
            </a:r>
            <a:r>
              <a:rPr sz="950" spc="60" dirty="0">
                <a:latin typeface="Arial"/>
                <a:cs typeface="Arial"/>
              </a:rPr>
              <a:t>tempossi</a:t>
            </a: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50" spc="55" dirty="0">
                <a:latin typeface="Arial"/>
                <a:cs typeface="Arial"/>
              </a:rPr>
              <a:t>cum</a:t>
            </a:r>
            <a:r>
              <a:rPr sz="950" spc="145" dirty="0">
                <a:latin typeface="Arial"/>
                <a:cs typeface="Arial"/>
              </a:rPr>
              <a:t> </a:t>
            </a:r>
            <a:r>
              <a:rPr sz="950" spc="60" dirty="0">
                <a:latin typeface="Arial"/>
                <a:cs typeface="Arial"/>
              </a:rPr>
              <a:t>quisi</a:t>
            </a:r>
            <a:r>
              <a:rPr sz="950" spc="14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a</a:t>
            </a:r>
            <a:r>
              <a:rPr sz="950" spc="150" dirty="0">
                <a:latin typeface="Arial"/>
                <a:cs typeface="Arial"/>
              </a:rPr>
              <a:t> </a:t>
            </a:r>
            <a:r>
              <a:rPr sz="950" spc="50" dirty="0">
                <a:latin typeface="Arial"/>
                <a:cs typeface="Arial"/>
              </a:rPr>
              <a:t>que</a:t>
            </a:r>
            <a:r>
              <a:rPr sz="950" spc="145" dirty="0">
                <a:latin typeface="Arial"/>
                <a:cs typeface="Arial"/>
              </a:rPr>
              <a:t> </a:t>
            </a:r>
            <a:r>
              <a:rPr sz="950" spc="25" dirty="0">
                <a:latin typeface="Arial"/>
                <a:cs typeface="Arial"/>
              </a:rPr>
              <a:t>que</a:t>
            </a:r>
            <a:endParaRPr sz="950">
              <a:latin typeface="Arial"/>
              <a:cs typeface="Arial"/>
            </a:endParaRPr>
          </a:p>
          <a:p>
            <a:pPr marL="12700" marR="95250">
              <a:lnSpc>
                <a:spcPct val="101400"/>
              </a:lnSpc>
            </a:pPr>
            <a:r>
              <a:rPr sz="950" spc="70" dirty="0">
                <a:latin typeface="Arial"/>
                <a:cs typeface="Arial"/>
              </a:rPr>
              <a:t>serrorum</a:t>
            </a:r>
            <a:r>
              <a:rPr sz="950" spc="160" dirty="0">
                <a:latin typeface="Arial"/>
                <a:cs typeface="Arial"/>
              </a:rPr>
              <a:t> </a:t>
            </a:r>
            <a:r>
              <a:rPr sz="950" spc="60" dirty="0">
                <a:latin typeface="Arial"/>
                <a:cs typeface="Arial"/>
              </a:rPr>
              <a:t>fugia</a:t>
            </a:r>
            <a:r>
              <a:rPr sz="950" spc="165" dirty="0">
                <a:latin typeface="Arial"/>
                <a:cs typeface="Arial"/>
              </a:rPr>
              <a:t> </a:t>
            </a:r>
            <a:r>
              <a:rPr sz="950" spc="60" dirty="0">
                <a:latin typeface="Arial"/>
                <a:cs typeface="Arial"/>
              </a:rPr>
              <a:t>consedic </a:t>
            </a:r>
            <a:r>
              <a:rPr sz="950" spc="50" dirty="0">
                <a:latin typeface="Arial"/>
                <a:cs typeface="Arial"/>
              </a:rPr>
              <a:t>tem</a:t>
            </a:r>
            <a:r>
              <a:rPr sz="950" spc="160" dirty="0">
                <a:latin typeface="Arial"/>
                <a:cs typeface="Arial"/>
              </a:rPr>
              <a:t> </a:t>
            </a:r>
            <a:r>
              <a:rPr sz="950" spc="60" dirty="0">
                <a:latin typeface="Arial"/>
                <a:cs typeface="Arial"/>
              </a:rPr>
              <a:t>ratem</a:t>
            </a:r>
            <a:r>
              <a:rPr sz="950" spc="16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et</a:t>
            </a:r>
            <a:r>
              <a:rPr sz="950" spc="165" dirty="0">
                <a:latin typeface="Arial"/>
                <a:cs typeface="Arial"/>
              </a:rPr>
              <a:t> </a:t>
            </a:r>
            <a:r>
              <a:rPr sz="950" spc="50" dirty="0">
                <a:latin typeface="Arial"/>
                <a:cs typeface="Arial"/>
              </a:rPr>
              <a:t>que</a:t>
            </a:r>
            <a:r>
              <a:rPr sz="950" spc="160" dirty="0">
                <a:latin typeface="Arial"/>
                <a:cs typeface="Arial"/>
              </a:rPr>
              <a:t> </a:t>
            </a:r>
            <a:r>
              <a:rPr sz="950" spc="25" dirty="0">
                <a:latin typeface="Arial"/>
                <a:cs typeface="Arial"/>
              </a:rPr>
              <a:t>sim</a:t>
            </a:r>
            <a:endParaRPr sz="950">
              <a:latin typeface="Arial"/>
              <a:cs typeface="Arial"/>
            </a:endParaRPr>
          </a:p>
          <a:p>
            <a:pPr marL="12700" marR="5080">
              <a:lnSpc>
                <a:spcPct val="101400"/>
              </a:lnSpc>
            </a:pPr>
            <a:r>
              <a:rPr sz="950" spc="65" dirty="0">
                <a:latin typeface="Arial"/>
                <a:cs typeface="Arial"/>
              </a:rPr>
              <a:t>intinctur</a:t>
            </a:r>
            <a:r>
              <a:rPr sz="950" spc="160" dirty="0">
                <a:latin typeface="Arial"/>
                <a:cs typeface="Arial"/>
              </a:rPr>
              <a:t> </a:t>
            </a:r>
            <a:r>
              <a:rPr sz="950" spc="50" dirty="0">
                <a:latin typeface="Arial"/>
                <a:cs typeface="Arial"/>
              </a:rPr>
              <a:t>sam</a:t>
            </a:r>
            <a:r>
              <a:rPr sz="950" spc="160" dirty="0">
                <a:latin typeface="Arial"/>
                <a:cs typeface="Arial"/>
              </a:rPr>
              <a:t> </a:t>
            </a:r>
            <a:r>
              <a:rPr sz="950" spc="65" dirty="0">
                <a:latin typeface="Arial"/>
                <a:cs typeface="Arial"/>
              </a:rPr>
              <a:t>volupiciatus </a:t>
            </a:r>
            <a:r>
              <a:rPr sz="950" spc="60" dirty="0">
                <a:latin typeface="Arial"/>
                <a:cs typeface="Arial"/>
              </a:rPr>
              <a:t>apiet</a:t>
            </a:r>
            <a:r>
              <a:rPr sz="950" spc="145" dirty="0">
                <a:latin typeface="Arial"/>
                <a:cs typeface="Arial"/>
              </a:rPr>
              <a:t> </a:t>
            </a:r>
            <a:r>
              <a:rPr sz="950" spc="35" dirty="0">
                <a:latin typeface="Arial"/>
                <a:cs typeface="Arial"/>
              </a:rPr>
              <a:t>labo.</a:t>
            </a:r>
            <a:endParaRPr sz="9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447810" y="4913082"/>
            <a:ext cx="1638935" cy="10528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8419">
              <a:lnSpc>
                <a:spcPct val="101400"/>
              </a:lnSpc>
              <a:spcBef>
                <a:spcPts val="95"/>
              </a:spcBef>
            </a:pPr>
            <a:r>
              <a:rPr sz="950" spc="60" dirty="0">
                <a:latin typeface="Arial"/>
                <a:cs typeface="Arial"/>
              </a:rPr>
              <a:t>Luptas</a:t>
            </a:r>
            <a:r>
              <a:rPr sz="950" spc="155" dirty="0">
                <a:latin typeface="Arial"/>
                <a:cs typeface="Arial"/>
              </a:rPr>
              <a:t> </a:t>
            </a:r>
            <a:r>
              <a:rPr sz="950" spc="65" dirty="0">
                <a:latin typeface="Arial"/>
                <a:cs typeface="Arial"/>
              </a:rPr>
              <a:t>sapicia</a:t>
            </a:r>
            <a:r>
              <a:rPr sz="950" spc="160" dirty="0">
                <a:latin typeface="Arial"/>
                <a:cs typeface="Arial"/>
              </a:rPr>
              <a:t> </a:t>
            </a:r>
            <a:r>
              <a:rPr sz="950" spc="65" dirty="0">
                <a:latin typeface="Arial"/>
                <a:cs typeface="Arial"/>
              </a:rPr>
              <a:t>dicab</a:t>
            </a:r>
            <a:r>
              <a:rPr sz="950" spc="160" dirty="0">
                <a:latin typeface="Arial"/>
                <a:cs typeface="Arial"/>
              </a:rPr>
              <a:t> </a:t>
            </a:r>
            <a:r>
              <a:rPr sz="950" spc="25" dirty="0">
                <a:latin typeface="Arial"/>
                <a:cs typeface="Arial"/>
              </a:rPr>
              <a:t>ium </a:t>
            </a:r>
            <a:r>
              <a:rPr sz="950" dirty="0">
                <a:latin typeface="Arial"/>
                <a:cs typeface="Arial"/>
              </a:rPr>
              <a:t>ut</a:t>
            </a:r>
            <a:r>
              <a:rPr sz="950" spc="19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ut</a:t>
            </a:r>
            <a:r>
              <a:rPr sz="950" spc="200" dirty="0">
                <a:latin typeface="Arial"/>
                <a:cs typeface="Arial"/>
              </a:rPr>
              <a:t> </a:t>
            </a:r>
            <a:r>
              <a:rPr sz="950" spc="65" dirty="0">
                <a:latin typeface="Arial"/>
                <a:cs typeface="Arial"/>
              </a:rPr>
              <a:t>voloria</a:t>
            </a:r>
            <a:r>
              <a:rPr sz="950" spc="195" dirty="0">
                <a:latin typeface="Arial"/>
                <a:cs typeface="Arial"/>
              </a:rPr>
              <a:t> </a:t>
            </a:r>
            <a:r>
              <a:rPr sz="950" spc="60" dirty="0">
                <a:latin typeface="Arial"/>
                <a:cs typeface="Arial"/>
              </a:rPr>
              <a:t>tempossi</a:t>
            </a: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50" spc="55" dirty="0">
                <a:latin typeface="Arial"/>
                <a:cs typeface="Arial"/>
              </a:rPr>
              <a:t>cum</a:t>
            </a:r>
            <a:r>
              <a:rPr sz="950" spc="145" dirty="0">
                <a:latin typeface="Arial"/>
                <a:cs typeface="Arial"/>
              </a:rPr>
              <a:t> </a:t>
            </a:r>
            <a:r>
              <a:rPr sz="950" spc="60" dirty="0">
                <a:latin typeface="Arial"/>
                <a:cs typeface="Arial"/>
              </a:rPr>
              <a:t>quisi</a:t>
            </a:r>
            <a:r>
              <a:rPr sz="950" spc="14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a</a:t>
            </a:r>
            <a:r>
              <a:rPr sz="950" spc="150" dirty="0">
                <a:latin typeface="Arial"/>
                <a:cs typeface="Arial"/>
              </a:rPr>
              <a:t> </a:t>
            </a:r>
            <a:r>
              <a:rPr sz="950" spc="50" dirty="0">
                <a:latin typeface="Arial"/>
                <a:cs typeface="Arial"/>
              </a:rPr>
              <a:t>que</a:t>
            </a:r>
            <a:r>
              <a:rPr sz="950" spc="145" dirty="0">
                <a:latin typeface="Arial"/>
                <a:cs typeface="Arial"/>
              </a:rPr>
              <a:t> </a:t>
            </a:r>
            <a:r>
              <a:rPr sz="950" spc="25" dirty="0">
                <a:latin typeface="Arial"/>
                <a:cs typeface="Arial"/>
              </a:rPr>
              <a:t>que</a:t>
            </a:r>
            <a:endParaRPr sz="950">
              <a:latin typeface="Arial"/>
              <a:cs typeface="Arial"/>
            </a:endParaRPr>
          </a:p>
          <a:p>
            <a:pPr marL="12700" marR="95250">
              <a:lnSpc>
                <a:spcPct val="101400"/>
              </a:lnSpc>
            </a:pPr>
            <a:r>
              <a:rPr sz="950" spc="70" dirty="0">
                <a:latin typeface="Arial"/>
                <a:cs typeface="Arial"/>
              </a:rPr>
              <a:t>serrorum</a:t>
            </a:r>
            <a:r>
              <a:rPr sz="950" spc="160" dirty="0">
                <a:latin typeface="Arial"/>
                <a:cs typeface="Arial"/>
              </a:rPr>
              <a:t> </a:t>
            </a:r>
            <a:r>
              <a:rPr sz="950" spc="60" dirty="0">
                <a:latin typeface="Arial"/>
                <a:cs typeface="Arial"/>
              </a:rPr>
              <a:t>fugia</a:t>
            </a:r>
            <a:r>
              <a:rPr sz="950" spc="165" dirty="0">
                <a:latin typeface="Arial"/>
                <a:cs typeface="Arial"/>
              </a:rPr>
              <a:t> </a:t>
            </a:r>
            <a:r>
              <a:rPr sz="950" spc="60" dirty="0">
                <a:latin typeface="Arial"/>
                <a:cs typeface="Arial"/>
              </a:rPr>
              <a:t>consedic </a:t>
            </a:r>
            <a:r>
              <a:rPr sz="950" spc="50" dirty="0">
                <a:latin typeface="Arial"/>
                <a:cs typeface="Arial"/>
              </a:rPr>
              <a:t>tem</a:t>
            </a:r>
            <a:r>
              <a:rPr sz="950" spc="160" dirty="0">
                <a:latin typeface="Arial"/>
                <a:cs typeface="Arial"/>
              </a:rPr>
              <a:t> </a:t>
            </a:r>
            <a:r>
              <a:rPr sz="950" spc="60" dirty="0">
                <a:latin typeface="Arial"/>
                <a:cs typeface="Arial"/>
              </a:rPr>
              <a:t>ratem</a:t>
            </a:r>
            <a:r>
              <a:rPr sz="950" spc="16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et</a:t>
            </a:r>
            <a:r>
              <a:rPr sz="950" spc="165" dirty="0">
                <a:latin typeface="Arial"/>
                <a:cs typeface="Arial"/>
              </a:rPr>
              <a:t> </a:t>
            </a:r>
            <a:r>
              <a:rPr sz="950" spc="50" dirty="0">
                <a:latin typeface="Arial"/>
                <a:cs typeface="Arial"/>
              </a:rPr>
              <a:t>que</a:t>
            </a:r>
            <a:r>
              <a:rPr sz="950" spc="160" dirty="0">
                <a:latin typeface="Arial"/>
                <a:cs typeface="Arial"/>
              </a:rPr>
              <a:t> </a:t>
            </a:r>
            <a:r>
              <a:rPr sz="950" spc="25" dirty="0">
                <a:latin typeface="Arial"/>
                <a:cs typeface="Arial"/>
              </a:rPr>
              <a:t>sim</a:t>
            </a:r>
            <a:endParaRPr sz="950">
              <a:latin typeface="Arial"/>
              <a:cs typeface="Arial"/>
            </a:endParaRPr>
          </a:p>
          <a:p>
            <a:pPr marL="12700" marR="5080">
              <a:lnSpc>
                <a:spcPct val="101400"/>
              </a:lnSpc>
            </a:pPr>
            <a:r>
              <a:rPr sz="950" spc="65" dirty="0">
                <a:latin typeface="Arial"/>
                <a:cs typeface="Arial"/>
              </a:rPr>
              <a:t>intinctur</a:t>
            </a:r>
            <a:r>
              <a:rPr sz="950" spc="160" dirty="0">
                <a:latin typeface="Arial"/>
                <a:cs typeface="Arial"/>
              </a:rPr>
              <a:t> </a:t>
            </a:r>
            <a:r>
              <a:rPr sz="950" spc="50" dirty="0">
                <a:latin typeface="Arial"/>
                <a:cs typeface="Arial"/>
              </a:rPr>
              <a:t>sam</a:t>
            </a:r>
            <a:r>
              <a:rPr sz="950" spc="160" dirty="0">
                <a:latin typeface="Arial"/>
                <a:cs typeface="Arial"/>
              </a:rPr>
              <a:t> </a:t>
            </a:r>
            <a:r>
              <a:rPr sz="950" spc="65" dirty="0">
                <a:latin typeface="Arial"/>
                <a:cs typeface="Arial"/>
              </a:rPr>
              <a:t>volupiciatus </a:t>
            </a:r>
            <a:r>
              <a:rPr sz="950" spc="60" dirty="0">
                <a:latin typeface="Arial"/>
                <a:cs typeface="Arial"/>
              </a:rPr>
              <a:t>apiet</a:t>
            </a:r>
            <a:r>
              <a:rPr sz="950" spc="145" dirty="0">
                <a:latin typeface="Arial"/>
                <a:cs typeface="Arial"/>
              </a:rPr>
              <a:t> </a:t>
            </a:r>
            <a:r>
              <a:rPr sz="950" spc="35" dirty="0">
                <a:latin typeface="Arial"/>
                <a:cs typeface="Arial"/>
              </a:rPr>
              <a:t>labo.</a:t>
            </a:r>
            <a:endParaRPr sz="9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441318" y="4913082"/>
            <a:ext cx="1638935" cy="10528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8419">
              <a:lnSpc>
                <a:spcPct val="101400"/>
              </a:lnSpc>
              <a:spcBef>
                <a:spcPts val="95"/>
              </a:spcBef>
            </a:pPr>
            <a:r>
              <a:rPr sz="950" spc="60" dirty="0">
                <a:latin typeface="Arial"/>
                <a:cs typeface="Arial"/>
              </a:rPr>
              <a:t>Luptas</a:t>
            </a:r>
            <a:r>
              <a:rPr sz="950" spc="155" dirty="0">
                <a:latin typeface="Arial"/>
                <a:cs typeface="Arial"/>
              </a:rPr>
              <a:t> </a:t>
            </a:r>
            <a:r>
              <a:rPr sz="950" spc="65" dirty="0">
                <a:latin typeface="Arial"/>
                <a:cs typeface="Arial"/>
              </a:rPr>
              <a:t>sapicia</a:t>
            </a:r>
            <a:r>
              <a:rPr sz="950" spc="160" dirty="0">
                <a:latin typeface="Arial"/>
                <a:cs typeface="Arial"/>
              </a:rPr>
              <a:t> </a:t>
            </a:r>
            <a:r>
              <a:rPr sz="950" spc="65" dirty="0">
                <a:latin typeface="Arial"/>
                <a:cs typeface="Arial"/>
              </a:rPr>
              <a:t>dicab</a:t>
            </a:r>
            <a:r>
              <a:rPr sz="950" spc="160" dirty="0">
                <a:latin typeface="Arial"/>
                <a:cs typeface="Arial"/>
              </a:rPr>
              <a:t> </a:t>
            </a:r>
            <a:r>
              <a:rPr sz="950" spc="25" dirty="0">
                <a:latin typeface="Arial"/>
                <a:cs typeface="Arial"/>
              </a:rPr>
              <a:t>ium </a:t>
            </a:r>
            <a:r>
              <a:rPr sz="950" dirty="0">
                <a:latin typeface="Arial"/>
                <a:cs typeface="Arial"/>
              </a:rPr>
              <a:t>ut</a:t>
            </a:r>
            <a:r>
              <a:rPr sz="950" spc="19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ut</a:t>
            </a:r>
            <a:r>
              <a:rPr sz="950" spc="200" dirty="0">
                <a:latin typeface="Arial"/>
                <a:cs typeface="Arial"/>
              </a:rPr>
              <a:t> </a:t>
            </a:r>
            <a:r>
              <a:rPr sz="950" spc="65" dirty="0">
                <a:latin typeface="Arial"/>
                <a:cs typeface="Arial"/>
              </a:rPr>
              <a:t>voloria</a:t>
            </a:r>
            <a:r>
              <a:rPr sz="950" spc="195" dirty="0">
                <a:latin typeface="Arial"/>
                <a:cs typeface="Arial"/>
              </a:rPr>
              <a:t> </a:t>
            </a:r>
            <a:r>
              <a:rPr sz="950" spc="60" dirty="0">
                <a:latin typeface="Arial"/>
                <a:cs typeface="Arial"/>
              </a:rPr>
              <a:t>tempossi</a:t>
            </a: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50" spc="55" dirty="0">
                <a:latin typeface="Arial"/>
                <a:cs typeface="Arial"/>
              </a:rPr>
              <a:t>cum</a:t>
            </a:r>
            <a:r>
              <a:rPr sz="950" spc="145" dirty="0">
                <a:latin typeface="Arial"/>
                <a:cs typeface="Arial"/>
              </a:rPr>
              <a:t> </a:t>
            </a:r>
            <a:r>
              <a:rPr sz="950" spc="60" dirty="0">
                <a:latin typeface="Arial"/>
                <a:cs typeface="Arial"/>
              </a:rPr>
              <a:t>quisi</a:t>
            </a:r>
            <a:r>
              <a:rPr sz="950" spc="14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a</a:t>
            </a:r>
            <a:r>
              <a:rPr sz="950" spc="150" dirty="0">
                <a:latin typeface="Arial"/>
                <a:cs typeface="Arial"/>
              </a:rPr>
              <a:t> </a:t>
            </a:r>
            <a:r>
              <a:rPr sz="950" spc="50" dirty="0">
                <a:latin typeface="Arial"/>
                <a:cs typeface="Arial"/>
              </a:rPr>
              <a:t>que</a:t>
            </a:r>
            <a:r>
              <a:rPr sz="950" spc="145" dirty="0">
                <a:latin typeface="Arial"/>
                <a:cs typeface="Arial"/>
              </a:rPr>
              <a:t> </a:t>
            </a:r>
            <a:r>
              <a:rPr sz="950" spc="25" dirty="0">
                <a:latin typeface="Arial"/>
                <a:cs typeface="Arial"/>
              </a:rPr>
              <a:t>que</a:t>
            </a:r>
            <a:endParaRPr sz="950">
              <a:latin typeface="Arial"/>
              <a:cs typeface="Arial"/>
            </a:endParaRPr>
          </a:p>
          <a:p>
            <a:pPr marL="12700" marR="95250">
              <a:lnSpc>
                <a:spcPct val="101400"/>
              </a:lnSpc>
            </a:pPr>
            <a:r>
              <a:rPr sz="950" spc="70" dirty="0">
                <a:latin typeface="Arial"/>
                <a:cs typeface="Arial"/>
              </a:rPr>
              <a:t>serrorum</a:t>
            </a:r>
            <a:r>
              <a:rPr sz="950" spc="160" dirty="0">
                <a:latin typeface="Arial"/>
                <a:cs typeface="Arial"/>
              </a:rPr>
              <a:t> </a:t>
            </a:r>
            <a:r>
              <a:rPr sz="950" spc="60" dirty="0">
                <a:latin typeface="Arial"/>
                <a:cs typeface="Arial"/>
              </a:rPr>
              <a:t>fugia</a:t>
            </a:r>
            <a:r>
              <a:rPr sz="950" spc="165" dirty="0">
                <a:latin typeface="Arial"/>
                <a:cs typeface="Arial"/>
              </a:rPr>
              <a:t> </a:t>
            </a:r>
            <a:r>
              <a:rPr sz="950" spc="60" dirty="0">
                <a:latin typeface="Arial"/>
                <a:cs typeface="Arial"/>
              </a:rPr>
              <a:t>consedic </a:t>
            </a:r>
            <a:r>
              <a:rPr sz="950" spc="50" dirty="0">
                <a:latin typeface="Arial"/>
                <a:cs typeface="Arial"/>
              </a:rPr>
              <a:t>tem</a:t>
            </a:r>
            <a:r>
              <a:rPr sz="950" spc="160" dirty="0">
                <a:latin typeface="Arial"/>
                <a:cs typeface="Arial"/>
              </a:rPr>
              <a:t> </a:t>
            </a:r>
            <a:r>
              <a:rPr sz="950" spc="60" dirty="0">
                <a:latin typeface="Arial"/>
                <a:cs typeface="Arial"/>
              </a:rPr>
              <a:t>ratem</a:t>
            </a:r>
            <a:r>
              <a:rPr sz="950" spc="16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et</a:t>
            </a:r>
            <a:r>
              <a:rPr sz="950" spc="165" dirty="0">
                <a:latin typeface="Arial"/>
                <a:cs typeface="Arial"/>
              </a:rPr>
              <a:t> </a:t>
            </a:r>
            <a:r>
              <a:rPr sz="950" spc="50" dirty="0">
                <a:latin typeface="Arial"/>
                <a:cs typeface="Arial"/>
              </a:rPr>
              <a:t>que</a:t>
            </a:r>
            <a:r>
              <a:rPr sz="950" spc="160" dirty="0">
                <a:latin typeface="Arial"/>
                <a:cs typeface="Arial"/>
              </a:rPr>
              <a:t> </a:t>
            </a:r>
            <a:r>
              <a:rPr sz="950" spc="25" dirty="0">
                <a:latin typeface="Arial"/>
                <a:cs typeface="Arial"/>
              </a:rPr>
              <a:t>sim</a:t>
            </a:r>
            <a:endParaRPr sz="950">
              <a:latin typeface="Arial"/>
              <a:cs typeface="Arial"/>
            </a:endParaRPr>
          </a:p>
          <a:p>
            <a:pPr marL="12700" marR="5080">
              <a:lnSpc>
                <a:spcPct val="101400"/>
              </a:lnSpc>
            </a:pPr>
            <a:r>
              <a:rPr sz="950" spc="65" dirty="0">
                <a:latin typeface="Arial"/>
                <a:cs typeface="Arial"/>
              </a:rPr>
              <a:t>intinctur</a:t>
            </a:r>
            <a:r>
              <a:rPr sz="950" spc="160" dirty="0">
                <a:latin typeface="Arial"/>
                <a:cs typeface="Arial"/>
              </a:rPr>
              <a:t> </a:t>
            </a:r>
            <a:r>
              <a:rPr sz="950" spc="50" dirty="0">
                <a:latin typeface="Arial"/>
                <a:cs typeface="Arial"/>
              </a:rPr>
              <a:t>sam</a:t>
            </a:r>
            <a:r>
              <a:rPr sz="950" spc="160" dirty="0">
                <a:latin typeface="Arial"/>
                <a:cs typeface="Arial"/>
              </a:rPr>
              <a:t> </a:t>
            </a:r>
            <a:r>
              <a:rPr sz="950" spc="65" dirty="0">
                <a:latin typeface="Arial"/>
                <a:cs typeface="Arial"/>
              </a:rPr>
              <a:t>volupiciatus </a:t>
            </a:r>
            <a:r>
              <a:rPr sz="950" spc="60" dirty="0">
                <a:latin typeface="Arial"/>
                <a:cs typeface="Arial"/>
              </a:rPr>
              <a:t>apiet</a:t>
            </a:r>
            <a:r>
              <a:rPr sz="950" spc="145" dirty="0">
                <a:latin typeface="Arial"/>
                <a:cs typeface="Arial"/>
              </a:rPr>
              <a:t> </a:t>
            </a:r>
            <a:r>
              <a:rPr sz="950" spc="35" dirty="0">
                <a:latin typeface="Arial"/>
                <a:cs typeface="Arial"/>
              </a:rPr>
              <a:t>labo.</a:t>
            </a:r>
            <a:endParaRPr sz="95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9750949" y="7056457"/>
            <a:ext cx="355600" cy="0"/>
          </a:xfrm>
          <a:custGeom>
            <a:avLst/>
            <a:gdLst/>
            <a:ahLst/>
            <a:cxnLst/>
            <a:rect l="l" t="t" r="r" b="b"/>
            <a:pathLst>
              <a:path w="355600">
                <a:moveTo>
                  <a:pt x="0" y="0"/>
                </a:moveTo>
                <a:lnTo>
                  <a:pt x="355371" y="0"/>
                </a:lnTo>
              </a:path>
            </a:pathLst>
          </a:custGeom>
          <a:ln w="45859">
            <a:solidFill>
              <a:srgbClr val="A3B5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402015" y="1071743"/>
            <a:ext cx="1069340" cy="3067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499"/>
              </a:lnSpc>
              <a:spcBef>
                <a:spcPts val="95"/>
              </a:spcBef>
            </a:pPr>
            <a:r>
              <a:rPr sz="900" i="1" spc="70" dirty="0">
                <a:solidFill>
                  <a:srgbClr val="FFFFFF"/>
                </a:solidFill>
                <a:latin typeface="Arial"/>
                <a:cs typeface="Arial"/>
              </a:rPr>
              <a:t>MINI</a:t>
            </a:r>
            <a:r>
              <a:rPr sz="900" i="1" spc="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i="1" spc="70" dirty="0">
                <a:solidFill>
                  <a:srgbClr val="FFFFFF"/>
                </a:solidFill>
                <a:latin typeface="Arial"/>
                <a:cs typeface="Arial"/>
              </a:rPr>
              <a:t>SOMMAIRE </a:t>
            </a:r>
            <a:r>
              <a:rPr sz="900" i="1" spc="65" dirty="0">
                <a:solidFill>
                  <a:srgbClr val="FFFFFF"/>
                </a:solidFill>
                <a:latin typeface="Arial"/>
                <a:cs typeface="Arial"/>
              </a:rPr>
              <a:t>RÉCAPITULATIF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6" name="object 2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3372" y="730603"/>
            <a:ext cx="141909" cy="141909"/>
          </a:xfrm>
          <a:prstGeom prst="rect">
            <a:avLst/>
          </a:prstGeom>
        </p:spPr>
      </p:pic>
      <p:sp>
        <p:nvSpPr>
          <p:cNvPr id="27" name="object 27"/>
          <p:cNvSpPr txBox="1"/>
          <p:nvPr/>
        </p:nvSpPr>
        <p:spPr>
          <a:xfrm>
            <a:off x="3516588" y="4326558"/>
            <a:ext cx="1548130" cy="1603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b="1" spc="65" dirty="0">
                <a:solidFill>
                  <a:schemeClr val="tx1"/>
                </a:solidFill>
                <a:latin typeface="Arial"/>
                <a:cs typeface="Arial"/>
              </a:rPr>
              <a:t>TITRE</a:t>
            </a:r>
            <a:r>
              <a:rPr sz="950" b="1" spc="1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b="1" spc="55" dirty="0">
                <a:solidFill>
                  <a:schemeClr val="tx1"/>
                </a:solidFill>
                <a:latin typeface="Arial"/>
                <a:cs typeface="Arial"/>
              </a:rPr>
              <a:t>SUR</a:t>
            </a:r>
            <a:r>
              <a:rPr sz="950" b="1" spc="1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b="1" spc="55" dirty="0">
                <a:solidFill>
                  <a:schemeClr val="tx1"/>
                </a:solidFill>
                <a:latin typeface="Arial"/>
                <a:cs typeface="Arial"/>
              </a:rPr>
              <a:t>UNE</a:t>
            </a:r>
            <a:r>
              <a:rPr sz="950" b="1" spc="1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b="1" spc="55" dirty="0">
                <a:solidFill>
                  <a:schemeClr val="tx1"/>
                </a:solidFill>
                <a:latin typeface="Arial"/>
                <a:cs typeface="Arial"/>
              </a:rPr>
              <a:t>LIGNE</a:t>
            </a:r>
            <a:endParaRPr sz="95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00"/>
              </a:lnSpc>
            </a:pPr>
            <a:fld id="{81D60167-4931-47E6-BA6A-407CBD079E47}" type="slidenum">
              <a:rPr spc="-20" dirty="0"/>
              <a:t>3</a:t>
            </a:fld>
            <a:r>
              <a:rPr spc="-20" dirty="0"/>
              <a:t>/10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7198401" y="6809573"/>
            <a:ext cx="2275205" cy="297180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511175" marR="5080" indent="-499109">
              <a:lnSpc>
                <a:spcPct val="102499"/>
              </a:lnSpc>
              <a:spcBef>
                <a:spcPts val="5"/>
              </a:spcBef>
            </a:pPr>
            <a:r>
              <a:rPr sz="900" spc="65" dirty="0">
                <a:solidFill>
                  <a:srgbClr val="273475"/>
                </a:solidFill>
                <a:latin typeface="Arial"/>
                <a:cs typeface="Arial"/>
              </a:rPr>
              <a:t>NOM</a:t>
            </a:r>
            <a:r>
              <a:rPr sz="900" spc="150" dirty="0">
                <a:solidFill>
                  <a:srgbClr val="273475"/>
                </a:solidFill>
                <a:latin typeface="Arial"/>
                <a:cs typeface="Arial"/>
              </a:rPr>
              <a:t> </a:t>
            </a:r>
            <a:r>
              <a:rPr sz="900" spc="50" dirty="0">
                <a:solidFill>
                  <a:srgbClr val="273475"/>
                </a:solidFill>
                <a:latin typeface="Arial"/>
                <a:cs typeface="Arial"/>
              </a:rPr>
              <a:t>DE</a:t>
            </a:r>
            <a:r>
              <a:rPr sz="900" spc="150" dirty="0">
                <a:solidFill>
                  <a:srgbClr val="273475"/>
                </a:solidFill>
                <a:latin typeface="Arial"/>
                <a:cs typeface="Arial"/>
              </a:rPr>
              <a:t> </a:t>
            </a:r>
            <a:r>
              <a:rPr sz="900" spc="60" dirty="0">
                <a:solidFill>
                  <a:srgbClr val="273475"/>
                </a:solidFill>
                <a:latin typeface="Arial"/>
                <a:cs typeface="Arial"/>
              </a:rPr>
              <a:t>LA</a:t>
            </a:r>
            <a:r>
              <a:rPr sz="900" spc="150" dirty="0">
                <a:solidFill>
                  <a:srgbClr val="273475"/>
                </a:solidFill>
                <a:latin typeface="Arial"/>
                <a:cs typeface="Arial"/>
              </a:rPr>
              <a:t> </a:t>
            </a:r>
            <a:r>
              <a:rPr sz="900" spc="60" dirty="0">
                <a:solidFill>
                  <a:srgbClr val="273475"/>
                </a:solidFill>
                <a:latin typeface="Arial"/>
                <a:cs typeface="Arial"/>
              </a:rPr>
              <a:t>PARTIE</a:t>
            </a:r>
            <a:r>
              <a:rPr sz="900" spc="150" dirty="0">
                <a:solidFill>
                  <a:srgbClr val="273475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273475"/>
                </a:solidFill>
                <a:latin typeface="Arial"/>
                <a:cs typeface="Arial"/>
              </a:rPr>
              <a:t>/</a:t>
            </a:r>
            <a:r>
              <a:rPr sz="900" spc="150" dirty="0">
                <a:solidFill>
                  <a:srgbClr val="273475"/>
                </a:solidFill>
                <a:latin typeface="Arial"/>
                <a:cs typeface="Arial"/>
              </a:rPr>
              <a:t> </a:t>
            </a:r>
            <a:r>
              <a:rPr sz="900" spc="65" dirty="0">
                <a:solidFill>
                  <a:srgbClr val="273475"/>
                </a:solidFill>
                <a:latin typeface="Arial"/>
                <a:cs typeface="Arial"/>
              </a:rPr>
              <a:t>SOUS</a:t>
            </a:r>
            <a:r>
              <a:rPr sz="900" spc="155" dirty="0">
                <a:solidFill>
                  <a:srgbClr val="273475"/>
                </a:solidFill>
                <a:latin typeface="Arial"/>
                <a:cs typeface="Arial"/>
              </a:rPr>
              <a:t> </a:t>
            </a:r>
            <a:r>
              <a:rPr sz="900" spc="50" dirty="0">
                <a:solidFill>
                  <a:srgbClr val="273475"/>
                </a:solidFill>
                <a:latin typeface="Arial"/>
                <a:cs typeface="Arial"/>
              </a:rPr>
              <a:t>PARTIE </a:t>
            </a:r>
            <a:r>
              <a:rPr sz="900" spc="60" dirty="0">
                <a:solidFill>
                  <a:srgbClr val="273475"/>
                </a:solidFill>
                <a:latin typeface="Arial"/>
                <a:cs typeface="Arial"/>
              </a:rPr>
              <a:t>SUR</a:t>
            </a:r>
            <a:r>
              <a:rPr sz="900" spc="145" dirty="0">
                <a:solidFill>
                  <a:srgbClr val="273475"/>
                </a:solidFill>
                <a:latin typeface="Arial"/>
                <a:cs typeface="Arial"/>
              </a:rPr>
              <a:t> </a:t>
            </a:r>
            <a:r>
              <a:rPr sz="900" spc="65" dirty="0">
                <a:solidFill>
                  <a:srgbClr val="273475"/>
                </a:solidFill>
                <a:latin typeface="Arial"/>
                <a:cs typeface="Arial"/>
              </a:rPr>
              <a:t>UNE</a:t>
            </a:r>
            <a:r>
              <a:rPr sz="900" spc="150" dirty="0">
                <a:solidFill>
                  <a:srgbClr val="273475"/>
                </a:solidFill>
                <a:latin typeface="Arial"/>
                <a:cs typeface="Arial"/>
              </a:rPr>
              <a:t> </a:t>
            </a:r>
            <a:r>
              <a:rPr sz="900" spc="50" dirty="0">
                <a:solidFill>
                  <a:srgbClr val="273475"/>
                </a:solidFill>
                <a:latin typeface="Arial"/>
                <a:cs typeface="Arial"/>
              </a:rPr>
              <a:t>OU</a:t>
            </a:r>
            <a:r>
              <a:rPr sz="900" spc="150" dirty="0">
                <a:solidFill>
                  <a:srgbClr val="273475"/>
                </a:solidFill>
                <a:latin typeface="Arial"/>
                <a:cs typeface="Arial"/>
              </a:rPr>
              <a:t> </a:t>
            </a:r>
            <a:r>
              <a:rPr sz="900" spc="60" dirty="0">
                <a:solidFill>
                  <a:srgbClr val="273475"/>
                </a:solidFill>
                <a:latin typeface="Arial"/>
                <a:cs typeface="Arial"/>
              </a:rPr>
              <a:t>DEUX</a:t>
            </a:r>
            <a:r>
              <a:rPr sz="900" spc="150" dirty="0">
                <a:solidFill>
                  <a:srgbClr val="273475"/>
                </a:solidFill>
                <a:latin typeface="Arial"/>
                <a:cs typeface="Arial"/>
              </a:rPr>
              <a:t> </a:t>
            </a:r>
            <a:r>
              <a:rPr sz="900" spc="60" dirty="0">
                <a:solidFill>
                  <a:srgbClr val="273475"/>
                </a:solidFill>
                <a:latin typeface="Arial"/>
                <a:cs typeface="Arial"/>
              </a:rPr>
              <a:t>LIGNES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510096" y="4326558"/>
            <a:ext cx="1548130" cy="1603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b="1" spc="65" dirty="0">
                <a:solidFill>
                  <a:schemeClr val="tx1"/>
                </a:solidFill>
                <a:latin typeface="Arial"/>
                <a:cs typeface="Arial"/>
              </a:rPr>
              <a:t>TITRE</a:t>
            </a:r>
            <a:r>
              <a:rPr sz="950" b="1" spc="1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b="1" spc="55" dirty="0">
                <a:solidFill>
                  <a:schemeClr val="tx1"/>
                </a:solidFill>
                <a:latin typeface="Arial"/>
                <a:cs typeface="Arial"/>
              </a:rPr>
              <a:t>SUR</a:t>
            </a:r>
            <a:r>
              <a:rPr sz="950" b="1" spc="1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b="1" spc="55" dirty="0">
                <a:solidFill>
                  <a:schemeClr val="tx1"/>
                </a:solidFill>
                <a:latin typeface="Arial"/>
                <a:cs typeface="Arial"/>
              </a:rPr>
              <a:t>UNE</a:t>
            </a:r>
            <a:r>
              <a:rPr sz="950" b="1" spc="1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b="1" spc="55" dirty="0">
                <a:solidFill>
                  <a:schemeClr val="tx1"/>
                </a:solidFill>
                <a:latin typeface="Arial"/>
                <a:cs typeface="Arial"/>
              </a:rPr>
              <a:t>LIGNE</a:t>
            </a:r>
            <a:endParaRPr sz="95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503604" y="4326558"/>
            <a:ext cx="1548130" cy="1603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b="1" spc="65" dirty="0">
                <a:solidFill>
                  <a:schemeClr val="tx1"/>
                </a:solidFill>
                <a:latin typeface="Arial"/>
                <a:cs typeface="Arial"/>
              </a:rPr>
              <a:t>TITRE</a:t>
            </a:r>
            <a:r>
              <a:rPr sz="950" b="1" spc="1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b="1" spc="55" dirty="0">
                <a:solidFill>
                  <a:schemeClr val="tx1"/>
                </a:solidFill>
                <a:latin typeface="Arial"/>
                <a:cs typeface="Arial"/>
              </a:rPr>
              <a:t>SUR</a:t>
            </a:r>
            <a:r>
              <a:rPr sz="950" b="1" spc="1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b="1" spc="55" dirty="0">
                <a:solidFill>
                  <a:schemeClr val="tx1"/>
                </a:solidFill>
                <a:latin typeface="Arial"/>
                <a:cs typeface="Arial"/>
              </a:rPr>
              <a:t>UNE</a:t>
            </a:r>
            <a:r>
              <a:rPr sz="950" b="1" spc="1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b="1" spc="55" dirty="0">
                <a:solidFill>
                  <a:schemeClr val="tx1"/>
                </a:solidFill>
                <a:latin typeface="Arial"/>
                <a:cs typeface="Arial"/>
              </a:rPr>
              <a:t>LIGNE</a:t>
            </a:r>
            <a:endParaRPr sz="95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20996" y="368401"/>
            <a:ext cx="16700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67640">
              <a:lnSpc>
                <a:spcPct val="100000"/>
              </a:lnSpc>
              <a:spcBef>
                <a:spcPts val="135"/>
              </a:spcBef>
            </a:pPr>
            <a:r>
              <a:rPr spc="180" dirty="0"/>
              <a:t>TITRE</a:t>
            </a:r>
            <a:r>
              <a:rPr spc="480" dirty="0"/>
              <a:t> </a:t>
            </a:r>
            <a:r>
              <a:rPr spc="140" dirty="0"/>
              <a:t>DE</a:t>
            </a:r>
            <a:r>
              <a:rPr spc="490" dirty="0"/>
              <a:t> </a:t>
            </a:r>
            <a:r>
              <a:rPr spc="175" dirty="0"/>
              <a:t>LA</a:t>
            </a:r>
            <a:r>
              <a:rPr spc="484" dirty="0"/>
              <a:t> </a:t>
            </a:r>
            <a:r>
              <a:rPr spc="100" dirty="0"/>
              <a:t>PAGE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8215" y="2021791"/>
            <a:ext cx="2808605" cy="36912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05" dirty="0">
                <a:solidFill>
                  <a:srgbClr val="273475"/>
                </a:solidFill>
                <a:latin typeface="Arial Black"/>
                <a:cs typeface="Arial Black"/>
              </a:rPr>
              <a:t>Titre</a:t>
            </a:r>
            <a:r>
              <a:rPr sz="1800" spc="254" dirty="0">
                <a:solidFill>
                  <a:srgbClr val="273475"/>
                </a:solidFill>
                <a:latin typeface="Arial Black"/>
                <a:cs typeface="Arial Black"/>
              </a:rPr>
              <a:t> </a:t>
            </a:r>
            <a:r>
              <a:rPr sz="1800" spc="110" dirty="0">
                <a:solidFill>
                  <a:srgbClr val="273475"/>
                </a:solidFill>
                <a:latin typeface="Arial Black"/>
                <a:cs typeface="Arial Black"/>
              </a:rPr>
              <a:t>paragraphe</a:t>
            </a:r>
            <a:endParaRPr sz="1800" dirty="0">
              <a:latin typeface="Arial Black"/>
              <a:cs typeface="Arial Black"/>
            </a:endParaRPr>
          </a:p>
          <a:p>
            <a:pPr marL="12700" marR="5080">
              <a:lnSpc>
                <a:spcPct val="102000"/>
              </a:lnSpc>
              <a:spcBef>
                <a:spcPts val="1985"/>
              </a:spcBef>
            </a:pPr>
            <a:r>
              <a:rPr sz="1300" spc="90" dirty="0">
                <a:solidFill>
                  <a:srgbClr val="A3B54B"/>
                </a:solidFill>
                <a:latin typeface="Arial Black"/>
                <a:cs typeface="Arial Black"/>
              </a:rPr>
              <a:t>Luptas</a:t>
            </a:r>
            <a:r>
              <a:rPr sz="1300" spc="215" dirty="0">
                <a:solidFill>
                  <a:srgbClr val="A3B54B"/>
                </a:solidFill>
                <a:latin typeface="Arial Black"/>
                <a:cs typeface="Arial Black"/>
              </a:rPr>
              <a:t> </a:t>
            </a:r>
            <a:r>
              <a:rPr sz="1300" spc="90" dirty="0">
                <a:solidFill>
                  <a:srgbClr val="A3B54B"/>
                </a:solidFill>
                <a:latin typeface="Arial Black"/>
                <a:cs typeface="Arial Black"/>
              </a:rPr>
              <a:t>sapicia</a:t>
            </a:r>
            <a:r>
              <a:rPr sz="1300" spc="220" dirty="0">
                <a:solidFill>
                  <a:srgbClr val="A3B54B"/>
                </a:solidFill>
                <a:latin typeface="Arial Black"/>
                <a:cs typeface="Arial Black"/>
              </a:rPr>
              <a:t> </a:t>
            </a:r>
            <a:r>
              <a:rPr sz="1300" spc="85" dirty="0">
                <a:solidFill>
                  <a:srgbClr val="A3B54B"/>
                </a:solidFill>
                <a:latin typeface="Arial Black"/>
                <a:cs typeface="Arial Black"/>
              </a:rPr>
              <a:t>dicab</a:t>
            </a:r>
            <a:r>
              <a:rPr sz="1300" spc="215" dirty="0">
                <a:solidFill>
                  <a:srgbClr val="A3B54B"/>
                </a:solidFill>
                <a:latin typeface="Arial Black"/>
                <a:cs typeface="Arial Black"/>
              </a:rPr>
              <a:t> </a:t>
            </a:r>
            <a:r>
              <a:rPr sz="1300" spc="50" dirty="0">
                <a:solidFill>
                  <a:srgbClr val="A3B54B"/>
                </a:solidFill>
                <a:latin typeface="Arial Black"/>
                <a:cs typeface="Arial Black"/>
              </a:rPr>
              <a:t>ium </a:t>
            </a:r>
            <a:r>
              <a:rPr sz="1300" spc="55" dirty="0">
                <a:solidFill>
                  <a:srgbClr val="A3B54B"/>
                </a:solidFill>
                <a:latin typeface="Arial Black"/>
                <a:cs typeface="Arial Black"/>
              </a:rPr>
              <a:t>ut</a:t>
            </a:r>
            <a:r>
              <a:rPr sz="1300" spc="220" dirty="0">
                <a:solidFill>
                  <a:srgbClr val="A3B54B"/>
                </a:solidFill>
                <a:latin typeface="Arial Black"/>
                <a:cs typeface="Arial Black"/>
              </a:rPr>
              <a:t> </a:t>
            </a:r>
            <a:r>
              <a:rPr sz="1300" spc="55" dirty="0">
                <a:solidFill>
                  <a:srgbClr val="A3B54B"/>
                </a:solidFill>
                <a:latin typeface="Arial Black"/>
                <a:cs typeface="Arial Black"/>
              </a:rPr>
              <a:t>ut</a:t>
            </a:r>
            <a:r>
              <a:rPr sz="1300" spc="220" dirty="0">
                <a:solidFill>
                  <a:srgbClr val="A3B54B"/>
                </a:solidFill>
                <a:latin typeface="Arial Black"/>
                <a:cs typeface="Arial Black"/>
              </a:rPr>
              <a:t> </a:t>
            </a:r>
            <a:r>
              <a:rPr sz="1300" spc="85" dirty="0">
                <a:solidFill>
                  <a:srgbClr val="A3B54B"/>
                </a:solidFill>
                <a:latin typeface="Arial Black"/>
                <a:cs typeface="Arial Black"/>
              </a:rPr>
              <a:t>voloria</a:t>
            </a:r>
            <a:r>
              <a:rPr sz="1300" spc="225" dirty="0">
                <a:solidFill>
                  <a:srgbClr val="A3B54B"/>
                </a:solidFill>
                <a:latin typeface="Arial Black"/>
                <a:cs typeface="Arial Black"/>
              </a:rPr>
              <a:t> </a:t>
            </a:r>
            <a:r>
              <a:rPr sz="1300" spc="95" dirty="0">
                <a:solidFill>
                  <a:srgbClr val="A3B54B"/>
                </a:solidFill>
                <a:latin typeface="Arial Black"/>
                <a:cs typeface="Arial Black"/>
              </a:rPr>
              <a:t>tempossi</a:t>
            </a:r>
            <a:r>
              <a:rPr sz="1300" spc="220" dirty="0">
                <a:solidFill>
                  <a:srgbClr val="A3B54B"/>
                </a:solidFill>
                <a:latin typeface="Arial Black"/>
                <a:cs typeface="Arial Black"/>
              </a:rPr>
              <a:t> </a:t>
            </a:r>
            <a:r>
              <a:rPr sz="1300" spc="50" dirty="0">
                <a:solidFill>
                  <a:srgbClr val="A3B54B"/>
                </a:solidFill>
                <a:latin typeface="Arial Black"/>
                <a:cs typeface="Arial Black"/>
              </a:rPr>
              <a:t>cum </a:t>
            </a:r>
            <a:r>
              <a:rPr sz="1300" spc="85" dirty="0">
                <a:solidFill>
                  <a:srgbClr val="A3B54B"/>
                </a:solidFill>
                <a:latin typeface="Arial Black"/>
                <a:cs typeface="Arial Black"/>
              </a:rPr>
              <a:t>quisi</a:t>
            </a:r>
            <a:r>
              <a:rPr sz="1300" spc="210" dirty="0">
                <a:solidFill>
                  <a:srgbClr val="A3B54B"/>
                </a:solidFill>
                <a:latin typeface="Arial Black"/>
                <a:cs typeface="Arial Black"/>
              </a:rPr>
              <a:t> </a:t>
            </a:r>
            <a:r>
              <a:rPr sz="1300" dirty="0">
                <a:solidFill>
                  <a:srgbClr val="A3B54B"/>
                </a:solidFill>
                <a:latin typeface="Arial Black"/>
                <a:cs typeface="Arial Black"/>
              </a:rPr>
              <a:t>a</a:t>
            </a:r>
            <a:r>
              <a:rPr sz="1300" spc="210" dirty="0">
                <a:solidFill>
                  <a:srgbClr val="A3B54B"/>
                </a:solidFill>
                <a:latin typeface="Arial Black"/>
                <a:cs typeface="Arial Black"/>
              </a:rPr>
              <a:t> </a:t>
            </a:r>
            <a:r>
              <a:rPr sz="1300" spc="75" dirty="0">
                <a:solidFill>
                  <a:srgbClr val="A3B54B"/>
                </a:solidFill>
                <a:latin typeface="Arial Black"/>
                <a:cs typeface="Arial Black"/>
              </a:rPr>
              <a:t>que</a:t>
            </a:r>
            <a:r>
              <a:rPr sz="1300" spc="215" dirty="0">
                <a:solidFill>
                  <a:srgbClr val="A3B54B"/>
                </a:solidFill>
                <a:latin typeface="Arial Black"/>
                <a:cs typeface="Arial Black"/>
              </a:rPr>
              <a:t> </a:t>
            </a:r>
            <a:r>
              <a:rPr sz="1300" spc="75" dirty="0">
                <a:solidFill>
                  <a:srgbClr val="A3B54B"/>
                </a:solidFill>
                <a:latin typeface="Arial Black"/>
                <a:cs typeface="Arial Black"/>
              </a:rPr>
              <a:t>que</a:t>
            </a:r>
            <a:r>
              <a:rPr sz="1300" spc="210" dirty="0">
                <a:solidFill>
                  <a:srgbClr val="A3B54B"/>
                </a:solidFill>
                <a:latin typeface="Arial Black"/>
                <a:cs typeface="Arial Black"/>
              </a:rPr>
              <a:t> </a:t>
            </a:r>
            <a:r>
              <a:rPr sz="1300" spc="90" dirty="0">
                <a:solidFill>
                  <a:srgbClr val="A3B54B"/>
                </a:solidFill>
                <a:latin typeface="Arial Black"/>
                <a:cs typeface="Arial Black"/>
              </a:rPr>
              <a:t>serrorum</a:t>
            </a:r>
            <a:endParaRPr sz="1300" dirty="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1200" spc="65" dirty="0">
                <a:latin typeface="Arial"/>
                <a:cs typeface="Arial"/>
              </a:rPr>
              <a:t>fugia</a:t>
            </a:r>
            <a:r>
              <a:rPr sz="1200" spc="185" dirty="0">
                <a:latin typeface="Arial"/>
                <a:cs typeface="Arial"/>
              </a:rPr>
              <a:t> </a:t>
            </a:r>
            <a:r>
              <a:rPr sz="1200" spc="70" dirty="0">
                <a:latin typeface="Arial"/>
                <a:cs typeface="Arial"/>
              </a:rPr>
              <a:t>consedic</a:t>
            </a:r>
            <a:r>
              <a:rPr sz="1200" spc="195" dirty="0">
                <a:latin typeface="Arial"/>
                <a:cs typeface="Arial"/>
              </a:rPr>
              <a:t> </a:t>
            </a:r>
            <a:r>
              <a:rPr sz="1200" spc="50" dirty="0">
                <a:latin typeface="Arial"/>
                <a:cs typeface="Arial"/>
              </a:rPr>
              <a:t>tem</a:t>
            </a:r>
            <a:r>
              <a:rPr sz="1200" spc="195" dirty="0">
                <a:latin typeface="Arial"/>
                <a:cs typeface="Arial"/>
              </a:rPr>
              <a:t> </a:t>
            </a:r>
            <a:r>
              <a:rPr sz="1200" spc="60" dirty="0">
                <a:latin typeface="Arial"/>
                <a:cs typeface="Arial"/>
              </a:rPr>
              <a:t>ratem</a:t>
            </a:r>
            <a:r>
              <a:rPr sz="1200" spc="19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et</a:t>
            </a:r>
            <a:r>
              <a:rPr sz="1200" spc="200" dirty="0">
                <a:latin typeface="Arial"/>
                <a:cs typeface="Arial"/>
              </a:rPr>
              <a:t> </a:t>
            </a:r>
            <a:r>
              <a:rPr sz="1200" spc="50" dirty="0">
                <a:latin typeface="Arial"/>
                <a:cs typeface="Arial"/>
              </a:rPr>
              <a:t>que</a:t>
            </a:r>
            <a:endParaRPr sz="1200" dirty="0">
              <a:latin typeface="Arial"/>
              <a:cs typeface="Arial"/>
            </a:endParaRPr>
          </a:p>
          <a:p>
            <a:pPr marL="12700" marR="49530">
              <a:lnSpc>
                <a:spcPct val="100000"/>
              </a:lnSpc>
              <a:spcBef>
                <a:spcPts val="10"/>
              </a:spcBef>
            </a:pPr>
            <a:r>
              <a:rPr sz="1200" spc="50" dirty="0">
                <a:latin typeface="Arial"/>
                <a:cs typeface="Arial"/>
              </a:rPr>
              <a:t>sim</a:t>
            </a:r>
            <a:r>
              <a:rPr sz="1200" spc="175" dirty="0">
                <a:latin typeface="Arial"/>
                <a:cs typeface="Arial"/>
              </a:rPr>
              <a:t> </a:t>
            </a:r>
            <a:r>
              <a:rPr sz="1200" spc="70" dirty="0">
                <a:latin typeface="Arial"/>
                <a:cs typeface="Arial"/>
              </a:rPr>
              <a:t>intinctur</a:t>
            </a:r>
            <a:r>
              <a:rPr sz="1200" spc="190" dirty="0">
                <a:latin typeface="Arial"/>
                <a:cs typeface="Arial"/>
              </a:rPr>
              <a:t> </a:t>
            </a:r>
            <a:r>
              <a:rPr sz="1200" spc="55" dirty="0">
                <a:latin typeface="Arial"/>
                <a:cs typeface="Arial"/>
              </a:rPr>
              <a:t>sam</a:t>
            </a:r>
            <a:r>
              <a:rPr sz="1200" spc="190" dirty="0">
                <a:latin typeface="Arial"/>
                <a:cs typeface="Arial"/>
              </a:rPr>
              <a:t> </a:t>
            </a:r>
            <a:r>
              <a:rPr sz="1200" spc="70" dirty="0">
                <a:latin typeface="Arial"/>
                <a:cs typeface="Arial"/>
              </a:rPr>
              <a:t>volupiciatus</a:t>
            </a:r>
            <a:r>
              <a:rPr sz="1200" spc="190" dirty="0">
                <a:latin typeface="Arial"/>
                <a:cs typeface="Arial"/>
              </a:rPr>
              <a:t> </a:t>
            </a:r>
            <a:r>
              <a:rPr sz="1200" spc="40" dirty="0">
                <a:latin typeface="Arial"/>
                <a:cs typeface="Arial"/>
              </a:rPr>
              <a:t>apiet </a:t>
            </a:r>
            <a:r>
              <a:rPr sz="1200" spc="60" dirty="0">
                <a:latin typeface="Arial"/>
                <a:cs typeface="Arial"/>
              </a:rPr>
              <a:t>labo.</a:t>
            </a:r>
            <a:r>
              <a:rPr sz="1200" spc="20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Et</a:t>
            </a:r>
            <a:r>
              <a:rPr sz="1200" spc="2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</a:t>
            </a:r>
            <a:r>
              <a:rPr sz="1200" spc="2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et</a:t>
            </a:r>
            <a:r>
              <a:rPr sz="1200" spc="210" dirty="0">
                <a:latin typeface="Arial"/>
                <a:cs typeface="Arial"/>
              </a:rPr>
              <a:t> </a:t>
            </a:r>
            <a:r>
              <a:rPr sz="1200" spc="70" dirty="0">
                <a:latin typeface="Arial"/>
                <a:cs typeface="Arial"/>
              </a:rPr>
              <a:t>quodita</a:t>
            </a:r>
            <a:r>
              <a:rPr sz="1200" spc="210" dirty="0">
                <a:latin typeface="Arial"/>
                <a:cs typeface="Arial"/>
              </a:rPr>
              <a:t> </a:t>
            </a:r>
            <a:r>
              <a:rPr sz="1200" spc="65" dirty="0">
                <a:latin typeface="Arial"/>
                <a:cs typeface="Arial"/>
              </a:rPr>
              <a:t>tempel</a:t>
            </a:r>
            <a:r>
              <a:rPr sz="1200" spc="215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ma </a:t>
            </a:r>
            <a:r>
              <a:rPr sz="1200" spc="65" dirty="0">
                <a:latin typeface="Arial"/>
                <a:cs typeface="Arial"/>
              </a:rPr>
              <a:t>volorem</a:t>
            </a:r>
            <a:r>
              <a:rPr sz="1200" spc="185" dirty="0">
                <a:latin typeface="Arial"/>
                <a:cs typeface="Arial"/>
              </a:rPr>
              <a:t> </a:t>
            </a:r>
            <a:r>
              <a:rPr sz="1200" spc="65" dirty="0">
                <a:latin typeface="Arial"/>
                <a:cs typeface="Arial"/>
              </a:rPr>
              <a:t>reped</a:t>
            </a:r>
            <a:r>
              <a:rPr sz="1200" spc="185" dirty="0">
                <a:latin typeface="Arial"/>
                <a:cs typeface="Arial"/>
              </a:rPr>
              <a:t> </a:t>
            </a:r>
            <a:r>
              <a:rPr sz="1200" spc="50" dirty="0">
                <a:latin typeface="Arial"/>
                <a:cs typeface="Arial"/>
              </a:rPr>
              <a:t>quo</a:t>
            </a:r>
            <a:r>
              <a:rPr sz="1200" spc="185" dirty="0">
                <a:latin typeface="Arial"/>
                <a:cs typeface="Arial"/>
              </a:rPr>
              <a:t> </a:t>
            </a:r>
            <a:r>
              <a:rPr sz="1200" spc="55" dirty="0">
                <a:latin typeface="Arial"/>
                <a:cs typeface="Arial"/>
              </a:rPr>
              <a:t>mos</a:t>
            </a:r>
            <a:r>
              <a:rPr sz="1200" spc="185" dirty="0">
                <a:latin typeface="Arial"/>
                <a:cs typeface="Arial"/>
              </a:rPr>
              <a:t> </a:t>
            </a:r>
            <a:r>
              <a:rPr sz="1200" spc="55" dirty="0">
                <a:latin typeface="Arial"/>
                <a:cs typeface="Arial"/>
              </a:rPr>
              <a:t>nostis</a:t>
            </a:r>
            <a:endParaRPr sz="1200" dirty="0">
              <a:latin typeface="Arial"/>
              <a:cs typeface="Arial"/>
            </a:endParaRPr>
          </a:p>
          <a:p>
            <a:pPr marL="12700" marR="29845">
              <a:lnSpc>
                <a:spcPct val="100000"/>
              </a:lnSpc>
              <a:spcBef>
                <a:spcPts val="20"/>
              </a:spcBef>
            </a:pPr>
            <a:r>
              <a:rPr sz="1200" spc="65" dirty="0">
                <a:latin typeface="Arial"/>
                <a:cs typeface="Arial"/>
              </a:rPr>
              <a:t>voluptis</a:t>
            </a:r>
            <a:r>
              <a:rPr sz="1200" spc="190" dirty="0">
                <a:latin typeface="Arial"/>
                <a:cs typeface="Arial"/>
              </a:rPr>
              <a:t> </a:t>
            </a:r>
            <a:r>
              <a:rPr sz="1200" spc="70" dirty="0">
                <a:latin typeface="Arial"/>
                <a:cs typeface="Arial"/>
              </a:rPr>
              <a:t>accupta</a:t>
            </a:r>
            <a:r>
              <a:rPr sz="1200" spc="190" dirty="0">
                <a:latin typeface="Arial"/>
                <a:cs typeface="Arial"/>
              </a:rPr>
              <a:t> </a:t>
            </a:r>
            <a:r>
              <a:rPr sz="1200" spc="60" dirty="0">
                <a:latin typeface="Arial"/>
                <a:cs typeface="Arial"/>
              </a:rPr>
              <a:t>quodi</a:t>
            </a:r>
            <a:r>
              <a:rPr sz="1200" spc="195" dirty="0">
                <a:latin typeface="Arial"/>
                <a:cs typeface="Arial"/>
              </a:rPr>
              <a:t> </a:t>
            </a:r>
            <a:r>
              <a:rPr sz="1200" spc="70" dirty="0">
                <a:latin typeface="Arial"/>
                <a:cs typeface="Arial"/>
              </a:rPr>
              <a:t>corendandic </a:t>
            </a:r>
            <a:r>
              <a:rPr sz="1200" spc="65" dirty="0">
                <a:latin typeface="Arial"/>
                <a:cs typeface="Arial"/>
              </a:rPr>
              <a:t>tecuste</a:t>
            </a:r>
            <a:r>
              <a:rPr sz="1200" spc="190" dirty="0">
                <a:latin typeface="Arial"/>
                <a:cs typeface="Arial"/>
              </a:rPr>
              <a:t> </a:t>
            </a:r>
            <a:r>
              <a:rPr sz="1200" spc="65" dirty="0">
                <a:latin typeface="Arial"/>
                <a:cs typeface="Arial"/>
              </a:rPr>
              <a:t>nihilla</a:t>
            </a:r>
            <a:r>
              <a:rPr sz="1200" spc="190" dirty="0">
                <a:latin typeface="Arial"/>
                <a:cs typeface="Arial"/>
              </a:rPr>
              <a:t> </a:t>
            </a:r>
            <a:r>
              <a:rPr sz="1200" spc="70" dirty="0">
                <a:latin typeface="Arial"/>
                <a:cs typeface="Arial"/>
              </a:rPr>
              <a:t>ndustrum</a:t>
            </a:r>
            <a:r>
              <a:rPr sz="1200" spc="190" dirty="0">
                <a:latin typeface="Arial"/>
                <a:cs typeface="Arial"/>
              </a:rPr>
              <a:t> </a:t>
            </a:r>
            <a:r>
              <a:rPr sz="1200" spc="55" dirty="0">
                <a:latin typeface="Arial"/>
                <a:cs typeface="Arial"/>
              </a:rPr>
              <a:t>nulpa</a:t>
            </a:r>
            <a:endParaRPr sz="1200" dirty="0">
              <a:latin typeface="Arial"/>
              <a:cs typeface="Arial"/>
            </a:endParaRPr>
          </a:p>
          <a:p>
            <a:pPr marL="12700" marR="64135">
              <a:lnSpc>
                <a:spcPct val="100000"/>
              </a:lnSpc>
              <a:spcBef>
                <a:spcPts val="10"/>
              </a:spcBef>
            </a:pPr>
            <a:r>
              <a:rPr sz="1200" spc="75" dirty="0">
                <a:latin typeface="Arial"/>
                <a:cs typeface="Arial"/>
              </a:rPr>
              <a:t>coribus,</a:t>
            </a:r>
            <a:r>
              <a:rPr sz="1200" spc="170" dirty="0">
                <a:latin typeface="Arial"/>
                <a:cs typeface="Arial"/>
              </a:rPr>
              <a:t> </a:t>
            </a:r>
            <a:r>
              <a:rPr sz="1200" spc="55" dirty="0">
                <a:latin typeface="Arial"/>
                <a:cs typeface="Arial"/>
              </a:rPr>
              <a:t>num,</a:t>
            </a:r>
            <a:r>
              <a:rPr sz="1200" spc="180" dirty="0">
                <a:latin typeface="Arial"/>
                <a:cs typeface="Arial"/>
              </a:rPr>
              <a:t> </a:t>
            </a:r>
            <a:r>
              <a:rPr sz="1200" spc="50" dirty="0">
                <a:latin typeface="Arial"/>
                <a:cs typeface="Arial"/>
              </a:rPr>
              <a:t>que</a:t>
            </a:r>
            <a:r>
              <a:rPr sz="1200" spc="180" dirty="0">
                <a:latin typeface="Arial"/>
                <a:cs typeface="Arial"/>
              </a:rPr>
              <a:t> </a:t>
            </a:r>
            <a:r>
              <a:rPr sz="1200" spc="60" dirty="0">
                <a:latin typeface="Arial"/>
                <a:cs typeface="Arial"/>
              </a:rPr>
              <a:t>delis</a:t>
            </a:r>
            <a:r>
              <a:rPr sz="1200" spc="185" dirty="0">
                <a:latin typeface="Arial"/>
                <a:cs typeface="Arial"/>
              </a:rPr>
              <a:t> </a:t>
            </a:r>
            <a:r>
              <a:rPr sz="1200" spc="60" dirty="0">
                <a:latin typeface="Arial"/>
                <a:cs typeface="Arial"/>
              </a:rPr>
              <a:t>inverchitati </a:t>
            </a:r>
            <a:r>
              <a:rPr sz="1200" spc="55" dirty="0">
                <a:latin typeface="Arial"/>
                <a:cs typeface="Arial"/>
              </a:rPr>
              <a:t>quam</a:t>
            </a:r>
            <a:r>
              <a:rPr sz="1200" spc="180" dirty="0">
                <a:latin typeface="Arial"/>
                <a:cs typeface="Arial"/>
              </a:rPr>
              <a:t> </a:t>
            </a:r>
            <a:r>
              <a:rPr sz="1200" spc="50" dirty="0">
                <a:latin typeface="Arial"/>
                <a:cs typeface="Arial"/>
              </a:rPr>
              <a:t>que</a:t>
            </a:r>
            <a:r>
              <a:rPr sz="1200" spc="190" dirty="0">
                <a:latin typeface="Arial"/>
                <a:cs typeface="Arial"/>
              </a:rPr>
              <a:t> </a:t>
            </a:r>
            <a:r>
              <a:rPr sz="1200" spc="75" dirty="0">
                <a:latin typeface="Arial"/>
                <a:cs typeface="Arial"/>
              </a:rPr>
              <a:t>corectur?</a:t>
            </a:r>
            <a:r>
              <a:rPr sz="1200" spc="190" dirty="0">
                <a:latin typeface="Arial"/>
                <a:cs typeface="Arial"/>
              </a:rPr>
              <a:t> </a:t>
            </a:r>
            <a:r>
              <a:rPr sz="1200" spc="55" dirty="0">
                <a:latin typeface="Arial"/>
                <a:cs typeface="Arial"/>
              </a:rPr>
              <a:t>Qui</a:t>
            </a:r>
            <a:r>
              <a:rPr sz="1200" spc="190" dirty="0">
                <a:latin typeface="Arial"/>
                <a:cs typeface="Arial"/>
              </a:rPr>
              <a:t> </a:t>
            </a:r>
            <a:r>
              <a:rPr sz="1200" spc="35" dirty="0">
                <a:latin typeface="Arial"/>
                <a:cs typeface="Arial"/>
              </a:rPr>
              <a:t>nist</a:t>
            </a:r>
            <a:endParaRPr sz="1200" dirty="0">
              <a:latin typeface="Arial"/>
              <a:cs typeface="Arial"/>
            </a:endParaRPr>
          </a:p>
          <a:p>
            <a:pPr marL="12700" marR="283210">
              <a:lnSpc>
                <a:spcPct val="100000"/>
              </a:lnSpc>
              <a:spcBef>
                <a:spcPts val="15"/>
              </a:spcBef>
            </a:pPr>
            <a:r>
              <a:rPr sz="1200" spc="70" dirty="0">
                <a:latin typeface="Arial"/>
                <a:cs typeface="Arial"/>
              </a:rPr>
              <a:t>ipienime</a:t>
            </a:r>
            <a:r>
              <a:rPr sz="1200" spc="195" dirty="0">
                <a:latin typeface="Arial"/>
                <a:cs typeface="Arial"/>
              </a:rPr>
              <a:t> </a:t>
            </a:r>
            <a:r>
              <a:rPr sz="1200" spc="55" dirty="0">
                <a:latin typeface="Arial"/>
                <a:cs typeface="Arial"/>
              </a:rPr>
              <a:t>vit</a:t>
            </a:r>
            <a:r>
              <a:rPr sz="1200" spc="204" dirty="0">
                <a:latin typeface="Arial"/>
                <a:cs typeface="Arial"/>
              </a:rPr>
              <a:t> </a:t>
            </a:r>
            <a:r>
              <a:rPr sz="1200" spc="70" dirty="0">
                <a:latin typeface="Arial"/>
                <a:cs typeface="Arial"/>
              </a:rPr>
              <a:t>doloriatem</a:t>
            </a:r>
            <a:r>
              <a:rPr sz="1200" spc="204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si</a:t>
            </a:r>
            <a:r>
              <a:rPr sz="1200" spc="204" dirty="0">
                <a:latin typeface="Arial"/>
                <a:cs typeface="Arial"/>
              </a:rPr>
              <a:t> </a:t>
            </a:r>
            <a:r>
              <a:rPr sz="1200" spc="70" dirty="0">
                <a:latin typeface="Arial"/>
                <a:cs typeface="Arial"/>
              </a:rPr>
              <a:t>dolora </a:t>
            </a:r>
            <a:r>
              <a:rPr sz="1200" dirty="0">
                <a:latin typeface="Arial"/>
                <a:cs typeface="Arial"/>
              </a:rPr>
              <a:t>et</a:t>
            </a:r>
            <a:r>
              <a:rPr sz="1200" spc="204" dirty="0">
                <a:latin typeface="Arial"/>
                <a:cs typeface="Arial"/>
              </a:rPr>
              <a:t> </a:t>
            </a:r>
            <a:r>
              <a:rPr sz="1200" spc="65" dirty="0">
                <a:latin typeface="Arial"/>
                <a:cs typeface="Arial"/>
              </a:rPr>
              <a:t>harum</a:t>
            </a:r>
            <a:r>
              <a:rPr sz="1200" spc="210" dirty="0">
                <a:latin typeface="Arial"/>
                <a:cs typeface="Arial"/>
              </a:rPr>
              <a:t> </a:t>
            </a:r>
            <a:r>
              <a:rPr sz="1200" spc="70" dirty="0">
                <a:latin typeface="Arial"/>
                <a:cs typeface="Arial"/>
              </a:rPr>
              <a:t>faceptios</a:t>
            </a:r>
            <a:r>
              <a:rPr sz="1200" spc="210" dirty="0">
                <a:latin typeface="Arial"/>
                <a:cs typeface="Arial"/>
              </a:rPr>
              <a:t> </a:t>
            </a:r>
            <a:r>
              <a:rPr sz="1200" spc="60" dirty="0">
                <a:latin typeface="Arial"/>
                <a:cs typeface="Arial"/>
              </a:rPr>
              <a:t>ditia</a:t>
            </a:r>
            <a:r>
              <a:rPr sz="1200" spc="210" dirty="0">
                <a:latin typeface="Arial"/>
                <a:cs typeface="Arial"/>
              </a:rPr>
              <a:t> </a:t>
            </a:r>
            <a:r>
              <a:rPr sz="1200" spc="60" dirty="0">
                <a:latin typeface="Arial"/>
                <a:cs typeface="Arial"/>
              </a:rPr>
              <a:t>volorru </a:t>
            </a:r>
            <a:r>
              <a:rPr sz="1200" spc="55" dirty="0">
                <a:latin typeface="Arial"/>
                <a:cs typeface="Arial"/>
              </a:rPr>
              <a:t>etur</a:t>
            </a:r>
            <a:r>
              <a:rPr sz="1200" spc="-235" dirty="0">
                <a:latin typeface="Arial"/>
                <a:cs typeface="Arial"/>
              </a:rPr>
              <a:t> </a:t>
            </a:r>
            <a:r>
              <a:rPr sz="1200" spc="80" dirty="0">
                <a:latin typeface="Arial"/>
                <a:cs typeface="Arial"/>
              </a:rPr>
              <a:t>Officiis</a:t>
            </a:r>
            <a:r>
              <a:rPr sz="1200" spc="190" dirty="0">
                <a:latin typeface="Arial"/>
                <a:cs typeface="Arial"/>
              </a:rPr>
              <a:t> </a:t>
            </a:r>
            <a:r>
              <a:rPr sz="1200" spc="70" dirty="0">
                <a:latin typeface="Arial"/>
                <a:cs typeface="Arial"/>
              </a:rPr>
              <a:t>reicimet</a:t>
            </a:r>
            <a:r>
              <a:rPr sz="1200" spc="190" dirty="0">
                <a:latin typeface="Arial"/>
                <a:cs typeface="Arial"/>
              </a:rPr>
              <a:t> </a:t>
            </a:r>
            <a:r>
              <a:rPr sz="1200" spc="50" dirty="0">
                <a:latin typeface="Arial"/>
                <a:cs typeface="Arial"/>
              </a:rPr>
              <a:t>aut</a:t>
            </a:r>
            <a:r>
              <a:rPr sz="1200" spc="190" dirty="0">
                <a:latin typeface="Arial"/>
                <a:cs typeface="Arial"/>
              </a:rPr>
              <a:t> </a:t>
            </a:r>
            <a:r>
              <a:rPr sz="1200" spc="25" dirty="0">
                <a:latin typeface="Arial"/>
                <a:cs typeface="Arial"/>
              </a:rPr>
              <a:t>qui</a:t>
            </a:r>
            <a:endParaRPr sz="1200" dirty="0">
              <a:latin typeface="Arial"/>
              <a:cs typeface="Arial"/>
            </a:endParaRPr>
          </a:p>
          <a:p>
            <a:pPr marL="12700" marR="234315">
              <a:lnSpc>
                <a:spcPct val="100000"/>
              </a:lnSpc>
              <a:spcBef>
                <a:spcPts val="20"/>
              </a:spcBef>
            </a:pPr>
            <a:r>
              <a:rPr sz="1200" spc="70" dirty="0">
                <a:latin typeface="Arial"/>
                <a:cs typeface="Arial"/>
              </a:rPr>
              <a:t>dolenimus.</a:t>
            </a:r>
            <a:r>
              <a:rPr sz="1200" spc="195" dirty="0">
                <a:latin typeface="Arial"/>
                <a:cs typeface="Arial"/>
              </a:rPr>
              <a:t> </a:t>
            </a:r>
            <a:r>
              <a:rPr sz="1200" spc="65" dirty="0">
                <a:latin typeface="Arial"/>
                <a:cs typeface="Arial"/>
              </a:rPr>
              <a:t>Nust,</a:t>
            </a:r>
            <a:r>
              <a:rPr sz="1200" spc="20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ut</a:t>
            </a:r>
            <a:r>
              <a:rPr sz="1200" spc="195" dirty="0">
                <a:latin typeface="Arial"/>
                <a:cs typeface="Arial"/>
              </a:rPr>
              <a:t> </a:t>
            </a:r>
            <a:r>
              <a:rPr sz="1200" spc="60" dirty="0">
                <a:latin typeface="Arial"/>
                <a:cs typeface="Arial"/>
              </a:rPr>
              <a:t>omni</a:t>
            </a:r>
            <a:r>
              <a:rPr sz="1200" spc="200" dirty="0">
                <a:latin typeface="Arial"/>
                <a:cs typeface="Arial"/>
              </a:rPr>
              <a:t> </a:t>
            </a:r>
            <a:r>
              <a:rPr sz="1200" spc="65" dirty="0">
                <a:latin typeface="Arial"/>
                <a:cs typeface="Arial"/>
              </a:rPr>
              <a:t>venieni </a:t>
            </a:r>
            <a:r>
              <a:rPr sz="1200" spc="70" dirty="0">
                <a:latin typeface="Arial"/>
                <a:cs typeface="Arial"/>
              </a:rPr>
              <a:t>taquaessi</a:t>
            </a:r>
            <a:r>
              <a:rPr sz="1200" spc="190" dirty="0">
                <a:latin typeface="Arial"/>
                <a:cs typeface="Arial"/>
              </a:rPr>
              <a:t> </a:t>
            </a:r>
            <a:r>
              <a:rPr sz="1200" spc="25" dirty="0">
                <a:latin typeface="Arial"/>
                <a:cs typeface="Arial"/>
              </a:rPr>
              <a:t>am,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8215" y="5870821"/>
            <a:ext cx="2296160" cy="209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b="1" spc="70" dirty="0">
                <a:latin typeface="Arial"/>
                <a:cs typeface="Arial"/>
              </a:rPr>
              <a:t>Esciis</a:t>
            </a:r>
            <a:r>
              <a:rPr sz="1200" b="1" spc="204" dirty="0">
                <a:latin typeface="Arial"/>
                <a:cs typeface="Arial"/>
              </a:rPr>
              <a:t> </a:t>
            </a:r>
            <a:r>
              <a:rPr sz="1200" b="1" spc="65" dirty="0">
                <a:latin typeface="Arial"/>
                <a:cs typeface="Arial"/>
              </a:rPr>
              <a:t>sam,</a:t>
            </a:r>
            <a:r>
              <a:rPr sz="1200" b="1" spc="204" dirty="0">
                <a:latin typeface="Arial"/>
                <a:cs typeface="Arial"/>
              </a:rPr>
              <a:t> </a:t>
            </a:r>
            <a:r>
              <a:rPr sz="1200" b="1" spc="65" dirty="0">
                <a:latin typeface="Arial"/>
                <a:cs typeface="Arial"/>
              </a:rPr>
              <a:t>quisi</a:t>
            </a:r>
            <a:r>
              <a:rPr sz="1200" b="1" spc="204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re</a:t>
            </a:r>
            <a:r>
              <a:rPr sz="1200" b="1" spc="210" dirty="0">
                <a:latin typeface="Arial"/>
                <a:cs typeface="Arial"/>
              </a:rPr>
              <a:t> </a:t>
            </a:r>
            <a:r>
              <a:rPr sz="1200" b="1" spc="75" dirty="0">
                <a:latin typeface="Arial"/>
                <a:cs typeface="Arial"/>
              </a:rPr>
              <a:t>nullum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750482" y="7012653"/>
            <a:ext cx="356235" cy="0"/>
          </a:xfrm>
          <a:custGeom>
            <a:avLst/>
            <a:gdLst/>
            <a:ahLst/>
            <a:cxnLst/>
            <a:rect l="l" t="t" r="r" b="b"/>
            <a:pathLst>
              <a:path w="356234">
                <a:moveTo>
                  <a:pt x="0" y="0"/>
                </a:moveTo>
                <a:lnTo>
                  <a:pt x="355828" y="0"/>
                </a:lnTo>
              </a:path>
            </a:pathLst>
          </a:custGeom>
          <a:ln w="45923">
            <a:solidFill>
              <a:srgbClr val="A3B5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364347" y="2765808"/>
            <a:ext cx="2640965" cy="32238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14900"/>
              </a:lnSpc>
              <a:spcBef>
                <a:spcPts val="90"/>
              </a:spcBef>
            </a:pPr>
            <a:r>
              <a:rPr sz="1900" dirty="0">
                <a:solidFill>
                  <a:srgbClr val="C04F17"/>
                </a:solidFill>
                <a:latin typeface="Arial Black"/>
                <a:cs typeface="Arial Black"/>
              </a:rPr>
              <a:t>«</a:t>
            </a:r>
            <a:r>
              <a:rPr sz="1900" spc="-120" dirty="0">
                <a:solidFill>
                  <a:srgbClr val="C04F17"/>
                </a:solidFill>
                <a:latin typeface="Arial Black"/>
                <a:cs typeface="Arial Black"/>
              </a:rPr>
              <a:t> </a:t>
            </a:r>
            <a:r>
              <a:rPr sz="1900" dirty="0">
                <a:solidFill>
                  <a:srgbClr val="253573"/>
                </a:solidFill>
                <a:latin typeface="Arial"/>
                <a:cs typeface="Arial"/>
              </a:rPr>
              <a:t>Doluptae</a:t>
            </a:r>
            <a:r>
              <a:rPr sz="1900" spc="-15" dirty="0">
                <a:solidFill>
                  <a:srgbClr val="253573"/>
                </a:solidFill>
                <a:latin typeface="Arial"/>
                <a:cs typeface="Arial"/>
              </a:rPr>
              <a:t> </a:t>
            </a:r>
            <a:r>
              <a:rPr sz="1900" spc="-20" dirty="0">
                <a:solidFill>
                  <a:srgbClr val="253573"/>
                </a:solidFill>
                <a:latin typeface="Arial"/>
                <a:cs typeface="Arial"/>
              </a:rPr>
              <a:t>nonem </a:t>
            </a:r>
            <a:r>
              <a:rPr sz="1900" dirty="0">
                <a:solidFill>
                  <a:srgbClr val="253573"/>
                </a:solidFill>
                <a:latin typeface="Arial"/>
                <a:cs typeface="Arial"/>
              </a:rPr>
              <a:t>alitaquis</a:t>
            </a:r>
            <a:r>
              <a:rPr sz="1900" spc="-30" dirty="0">
                <a:solidFill>
                  <a:srgbClr val="253573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253573"/>
                </a:solidFill>
                <a:latin typeface="Arial"/>
                <a:cs typeface="Arial"/>
              </a:rPr>
              <a:t>que</a:t>
            </a:r>
            <a:r>
              <a:rPr sz="1900" spc="-30" dirty="0">
                <a:solidFill>
                  <a:srgbClr val="253573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253573"/>
                </a:solidFill>
                <a:latin typeface="Arial"/>
                <a:cs typeface="Arial"/>
              </a:rPr>
              <a:t>si</a:t>
            </a:r>
            <a:r>
              <a:rPr sz="1900" spc="-30" dirty="0">
                <a:solidFill>
                  <a:srgbClr val="253573"/>
                </a:solidFill>
                <a:latin typeface="Arial"/>
                <a:cs typeface="Arial"/>
              </a:rPr>
              <a:t> </a:t>
            </a:r>
            <a:r>
              <a:rPr sz="1900" spc="-10" dirty="0">
                <a:solidFill>
                  <a:srgbClr val="253573"/>
                </a:solidFill>
                <a:latin typeface="Arial"/>
                <a:cs typeface="Arial"/>
              </a:rPr>
              <a:t>volupta </a:t>
            </a:r>
            <a:r>
              <a:rPr sz="1900" dirty="0">
                <a:solidFill>
                  <a:srgbClr val="253573"/>
                </a:solidFill>
                <a:latin typeface="Arial"/>
                <a:cs typeface="Arial"/>
              </a:rPr>
              <a:t>volupti</a:t>
            </a:r>
            <a:r>
              <a:rPr sz="1900" spc="-95" dirty="0">
                <a:solidFill>
                  <a:srgbClr val="253573"/>
                </a:solidFill>
                <a:latin typeface="Arial"/>
                <a:cs typeface="Arial"/>
              </a:rPr>
              <a:t> </a:t>
            </a:r>
            <a:r>
              <a:rPr sz="1900" spc="-10" dirty="0">
                <a:solidFill>
                  <a:srgbClr val="253573"/>
                </a:solidFill>
                <a:latin typeface="Arial"/>
                <a:cs typeface="Arial"/>
              </a:rPr>
              <a:t>aeremporeium </a:t>
            </a:r>
            <a:r>
              <a:rPr sz="1900" dirty="0">
                <a:solidFill>
                  <a:srgbClr val="253573"/>
                </a:solidFill>
                <a:latin typeface="Arial"/>
                <a:cs typeface="Arial"/>
              </a:rPr>
              <a:t>quas</a:t>
            </a:r>
            <a:r>
              <a:rPr sz="1900" spc="-20" dirty="0">
                <a:solidFill>
                  <a:srgbClr val="253573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253573"/>
                </a:solidFill>
                <a:latin typeface="Arial"/>
                <a:cs typeface="Arial"/>
              </a:rPr>
              <a:t>mil</a:t>
            </a:r>
            <a:r>
              <a:rPr sz="1900" spc="-20" dirty="0">
                <a:solidFill>
                  <a:srgbClr val="253573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253573"/>
                </a:solidFill>
                <a:latin typeface="Arial"/>
                <a:cs typeface="Arial"/>
              </a:rPr>
              <a:t>ist,</a:t>
            </a:r>
            <a:r>
              <a:rPr sz="1900" spc="-20" dirty="0">
                <a:solidFill>
                  <a:srgbClr val="253573"/>
                </a:solidFill>
                <a:latin typeface="Arial"/>
                <a:cs typeface="Arial"/>
              </a:rPr>
              <a:t> </a:t>
            </a:r>
            <a:r>
              <a:rPr sz="1900" spc="-10" dirty="0">
                <a:solidFill>
                  <a:srgbClr val="253573"/>
                </a:solidFill>
                <a:latin typeface="Arial"/>
                <a:cs typeface="Arial"/>
              </a:rPr>
              <a:t>tenempo </a:t>
            </a:r>
            <a:r>
              <a:rPr sz="1900" dirty="0">
                <a:solidFill>
                  <a:srgbClr val="253573"/>
                </a:solidFill>
                <a:latin typeface="Arial"/>
                <a:cs typeface="Arial"/>
              </a:rPr>
              <a:t>ribus,</a:t>
            </a:r>
            <a:r>
              <a:rPr sz="1900" spc="-25" dirty="0">
                <a:solidFill>
                  <a:srgbClr val="253573"/>
                </a:solidFill>
                <a:latin typeface="Arial"/>
                <a:cs typeface="Arial"/>
              </a:rPr>
              <a:t> </a:t>
            </a:r>
            <a:r>
              <a:rPr sz="1900" spc="-10" dirty="0">
                <a:solidFill>
                  <a:srgbClr val="253573"/>
                </a:solidFill>
                <a:latin typeface="Arial"/>
                <a:cs typeface="Arial"/>
              </a:rPr>
              <a:t>Fonctionexplicimi, </a:t>
            </a:r>
            <a:r>
              <a:rPr sz="1900" dirty="0">
                <a:solidFill>
                  <a:srgbClr val="253573"/>
                </a:solidFill>
                <a:latin typeface="Arial"/>
                <a:cs typeface="Arial"/>
              </a:rPr>
              <a:t>quia</a:t>
            </a:r>
            <a:r>
              <a:rPr sz="1900" spc="-30" dirty="0">
                <a:solidFill>
                  <a:srgbClr val="253573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253573"/>
                </a:solidFill>
                <a:latin typeface="Arial"/>
                <a:cs typeface="Arial"/>
              </a:rPr>
              <a:t>et,</a:t>
            </a:r>
            <a:r>
              <a:rPr sz="1900" spc="-30" dirty="0">
                <a:solidFill>
                  <a:srgbClr val="253573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253573"/>
                </a:solidFill>
                <a:latin typeface="Arial"/>
                <a:cs typeface="Arial"/>
              </a:rPr>
              <a:t>omnistio</a:t>
            </a:r>
            <a:r>
              <a:rPr sz="1900" spc="-30" dirty="0">
                <a:solidFill>
                  <a:srgbClr val="253573"/>
                </a:solidFill>
                <a:latin typeface="Arial"/>
                <a:cs typeface="Arial"/>
              </a:rPr>
              <a:t> </a:t>
            </a:r>
            <a:r>
              <a:rPr sz="1900" spc="-10" dirty="0">
                <a:solidFill>
                  <a:srgbClr val="253573"/>
                </a:solidFill>
                <a:latin typeface="Arial"/>
                <a:cs typeface="Arial"/>
              </a:rPr>
              <a:t>volorep </a:t>
            </a:r>
            <a:r>
              <a:rPr sz="1900" dirty="0">
                <a:solidFill>
                  <a:srgbClr val="253573"/>
                </a:solidFill>
                <a:latin typeface="Arial"/>
                <a:cs typeface="Arial"/>
              </a:rPr>
              <a:t>udandita</a:t>
            </a:r>
            <a:r>
              <a:rPr sz="1900" spc="-45" dirty="0">
                <a:solidFill>
                  <a:srgbClr val="253573"/>
                </a:solidFill>
                <a:latin typeface="Arial"/>
                <a:cs typeface="Arial"/>
              </a:rPr>
              <a:t> </a:t>
            </a:r>
            <a:r>
              <a:rPr sz="1900" spc="-10" dirty="0">
                <a:solidFill>
                  <a:srgbClr val="253573"/>
                </a:solidFill>
                <a:latin typeface="Arial"/>
                <a:cs typeface="Arial"/>
              </a:rPr>
              <a:t>maximusam </a:t>
            </a:r>
            <a:r>
              <a:rPr sz="1900" dirty="0">
                <a:solidFill>
                  <a:srgbClr val="253573"/>
                </a:solidFill>
                <a:latin typeface="Arial"/>
                <a:cs typeface="Arial"/>
              </a:rPr>
              <a:t>aterete</a:t>
            </a:r>
            <a:r>
              <a:rPr sz="1900" spc="-110" dirty="0">
                <a:solidFill>
                  <a:srgbClr val="253573"/>
                </a:solidFill>
                <a:latin typeface="Arial"/>
                <a:cs typeface="Arial"/>
              </a:rPr>
              <a:t> </a:t>
            </a:r>
            <a:r>
              <a:rPr sz="1900" spc="-50" dirty="0">
                <a:solidFill>
                  <a:srgbClr val="C04F17"/>
                </a:solidFill>
                <a:latin typeface="Arial Black"/>
                <a:cs typeface="Arial Black"/>
              </a:rPr>
              <a:t>»</a:t>
            </a:r>
            <a:endParaRPr sz="1900" dirty="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2195"/>
              </a:spcBef>
            </a:pPr>
            <a:r>
              <a:rPr sz="1700" b="1" dirty="0">
                <a:solidFill>
                  <a:srgbClr val="C04F17"/>
                </a:solidFill>
                <a:latin typeface="Arial"/>
                <a:cs typeface="Arial"/>
              </a:rPr>
              <a:t>Nom</a:t>
            </a:r>
            <a:r>
              <a:rPr sz="1700" b="1" spc="25" dirty="0">
                <a:solidFill>
                  <a:srgbClr val="C04F17"/>
                </a:solidFill>
                <a:latin typeface="Arial"/>
                <a:cs typeface="Arial"/>
              </a:rPr>
              <a:t> </a:t>
            </a:r>
            <a:r>
              <a:rPr sz="1700" b="1" dirty="0">
                <a:solidFill>
                  <a:srgbClr val="C04F17"/>
                </a:solidFill>
                <a:latin typeface="Arial"/>
                <a:cs typeface="Arial"/>
              </a:rPr>
              <a:t>Prénom,</a:t>
            </a:r>
            <a:r>
              <a:rPr sz="1700" b="1" spc="-105" dirty="0">
                <a:solidFill>
                  <a:srgbClr val="C04F17"/>
                </a:solidFill>
                <a:latin typeface="Arial"/>
                <a:cs typeface="Arial"/>
              </a:rPr>
              <a:t> </a:t>
            </a:r>
            <a:r>
              <a:rPr sz="1700" spc="-10" dirty="0">
                <a:solidFill>
                  <a:srgbClr val="C04F17"/>
                </a:solidFill>
                <a:latin typeface="Arial"/>
                <a:cs typeface="Arial"/>
              </a:rPr>
              <a:t>Fonction</a:t>
            </a:r>
            <a:endParaRPr sz="1700" dirty="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359363" y="1716839"/>
            <a:ext cx="903605" cy="941705"/>
            <a:chOff x="7359363" y="1716839"/>
            <a:chExt cx="903605" cy="941705"/>
          </a:xfrm>
        </p:grpSpPr>
        <p:sp>
          <p:nvSpPr>
            <p:cNvPr id="8" name="object 8"/>
            <p:cNvSpPr/>
            <p:nvPr/>
          </p:nvSpPr>
          <p:spPr>
            <a:xfrm>
              <a:off x="7389093" y="1848279"/>
              <a:ext cx="257175" cy="257175"/>
            </a:xfrm>
            <a:custGeom>
              <a:avLst/>
              <a:gdLst/>
              <a:ahLst/>
              <a:cxnLst/>
              <a:rect l="l" t="t" r="r" b="b"/>
              <a:pathLst>
                <a:path w="257175" h="257175">
                  <a:moveTo>
                    <a:pt x="0" y="138455"/>
                  </a:moveTo>
                  <a:lnTo>
                    <a:pt x="14023" y="187615"/>
                  </a:lnTo>
                  <a:lnTo>
                    <a:pt x="44743" y="226242"/>
                  </a:lnTo>
                  <a:lnTo>
                    <a:pt x="87705" y="250531"/>
                  </a:lnTo>
                  <a:lnTo>
                    <a:pt x="138455" y="256679"/>
                  </a:lnTo>
                  <a:lnTo>
                    <a:pt x="187621" y="242655"/>
                  </a:lnTo>
                  <a:lnTo>
                    <a:pt x="226247" y="211936"/>
                  </a:lnTo>
                  <a:lnTo>
                    <a:pt x="250533" y="168974"/>
                  </a:lnTo>
                  <a:lnTo>
                    <a:pt x="256679" y="118224"/>
                  </a:lnTo>
                  <a:lnTo>
                    <a:pt x="242655" y="69058"/>
                  </a:lnTo>
                  <a:lnTo>
                    <a:pt x="211936" y="30432"/>
                  </a:lnTo>
                  <a:lnTo>
                    <a:pt x="168974" y="6146"/>
                  </a:lnTo>
                  <a:lnTo>
                    <a:pt x="118224" y="0"/>
                  </a:lnTo>
                  <a:lnTo>
                    <a:pt x="69063" y="14023"/>
                  </a:lnTo>
                  <a:lnTo>
                    <a:pt x="30437" y="44743"/>
                  </a:lnTo>
                  <a:lnTo>
                    <a:pt x="6147" y="87705"/>
                  </a:lnTo>
                  <a:lnTo>
                    <a:pt x="0" y="138455"/>
                  </a:lnTo>
                  <a:close/>
                </a:path>
              </a:pathLst>
            </a:custGeom>
            <a:ln w="35864">
              <a:solidFill>
                <a:srgbClr val="27347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377296" y="2192849"/>
              <a:ext cx="397510" cy="447675"/>
            </a:xfrm>
            <a:custGeom>
              <a:avLst/>
              <a:gdLst/>
              <a:ahLst/>
              <a:cxnLst/>
              <a:rect l="l" t="t" r="r" b="b"/>
              <a:pathLst>
                <a:path w="397509" h="447675">
                  <a:moveTo>
                    <a:pt x="164515" y="0"/>
                  </a:moveTo>
                  <a:lnTo>
                    <a:pt x="205961" y="2811"/>
                  </a:lnTo>
                  <a:lnTo>
                    <a:pt x="245404" y="17057"/>
                  </a:lnTo>
                  <a:lnTo>
                    <a:pt x="280957" y="41555"/>
                  </a:lnTo>
                  <a:lnTo>
                    <a:pt x="310732" y="75125"/>
                  </a:lnTo>
                  <a:lnTo>
                    <a:pt x="332841" y="116586"/>
                  </a:lnTo>
                  <a:lnTo>
                    <a:pt x="352159" y="185862"/>
                  </a:lnTo>
                  <a:lnTo>
                    <a:pt x="365391" y="257111"/>
                  </a:lnTo>
                  <a:lnTo>
                    <a:pt x="373251" y="296890"/>
                  </a:lnTo>
                  <a:lnTo>
                    <a:pt x="381149" y="336659"/>
                  </a:lnTo>
                  <a:lnTo>
                    <a:pt x="389080" y="376421"/>
                  </a:lnTo>
                  <a:lnTo>
                    <a:pt x="397040" y="416179"/>
                  </a:lnTo>
                  <a:lnTo>
                    <a:pt x="212458" y="430745"/>
                  </a:lnTo>
                  <a:lnTo>
                    <a:pt x="184581" y="432943"/>
                  </a:lnTo>
                  <a:lnTo>
                    <a:pt x="0" y="447509"/>
                  </a:lnTo>
                  <a:lnTo>
                    <a:pt x="1642" y="406999"/>
                  </a:lnTo>
                  <a:lnTo>
                    <a:pt x="3252" y="366488"/>
                  </a:lnTo>
                  <a:lnTo>
                    <a:pt x="4827" y="325975"/>
                  </a:lnTo>
                  <a:lnTo>
                    <a:pt x="6362" y="285457"/>
                  </a:lnTo>
                  <a:lnTo>
                    <a:pt x="7267" y="249346"/>
                  </a:lnTo>
                  <a:lnTo>
                    <a:pt x="8280" y="213010"/>
                  </a:lnTo>
                  <a:lnTo>
                    <a:pt x="16522" y="141554"/>
                  </a:lnTo>
                  <a:lnTo>
                    <a:pt x="31870" y="97134"/>
                  </a:lnTo>
                  <a:lnTo>
                    <a:pt x="56021" y="59306"/>
                  </a:lnTo>
                  <a:lnTo>
                    <a:pt x="87298" y="29532"/>
                  </a:lnTo>
                  <a:lnTo>
                    <a:pt x="124022" y="9276"/>
                  </a:lnTo>
                  <a:lnTo>
                    <a:pt x="164515" y="0"/>
                  </a:lnTo>
                </a:path>
              </a:pathLst>
            </a:custGeom>
            <a:ln w="35864">
              <a:solidFill>
                <a:srgbClr val="27347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716843" y="1734771"/>
              <a:ext cx="528320" cy="429895"/>
            </a:xfrm>
            <a:custGeom>
              <a:avLst/>
              <a:gdLst/>
              <a:ahLst/>
              <a:cxnLst/>
              <a:rect l="l" t="t" r="r" b="b"/>
              <a:pathLst>
                <a:path w="528320" h="429894">
                  <a:moveTo>
                    <a:pt x="313308" y="429615"/>
                  </a:moveTo>
                  <a:lnTo>
                    <a:pt x="362502" y="423942"/>
                  </a:lnTo>
                  <a:lnTo>
                    <a:pt x="407660" y="407781"/>
                  </a:lnTo>
                  <a:lnTo>
                    <a:pt x="447494" y="382423"/>
                  </a:lnTo>
                  <a:lnTo>
                    <a:pt x="480718" y="349157"/>
                  </a:lnTo>
                  <a:lnTo>
                    <a:pt x="506044" y="309272"/>
                  </a:lnTo>
                  <a:lnTo>
                    <a:pt x="522184" y="264059"/>
                  </a:lnTo>
                  <a:lnTo>
                    <a:pt x="527850" y="214807"/>
                  </a:lnTo>
                  <a:lnTo>
                    <a:pt x="522184" y="165555"/>
                  </a:lnTo>
                  <a:lnTo>
                    <a:pt x="506044" y="120342"/>
                  </a:lnTo>
                  <a:lnTo>
                    <a:pt x="480718" y="80458"/>
                  </a:lnTo>
                  <a:lnTo>
                    <a:pt x="447494" y="47192"/>
                  </a:lnTo>
                  <a:lnTo>
                    <a:pt x="407660" y="21834"/>
                  </a:lnTo>
                  <a:lnTo>
                    <a:pt x="362502" y="5673"/>
                  </a:lnTo>
                  <a:lnTo>
                    <a:pt x="313308" y="0"/>
                  </a:lnTo>
                  <a:lnTo>
                    <a:pt x="264115" y="5673"/>
                  </a:lnTo>
                  <a:lnTo>
                    <a:pt x="218957" y="21834"/>
                  </a:lnTo>
                  <a:lnTo>
                    <a:pt x="179123" y="47192"/>
                  </a:lnTo>
                  <a:lnTo>
                    <a:pt x="145899" y="80458"/>
                  </a:lnTo>
                  <a:lnTo>
                    <a:pt x="120573" y="120342"/>
                  </a:lnTo>
                  <a:lnTo>
                    <a:pt x="104433" y="165555"/>
                  </a:lnTo>
                  <a:lnTo>
                    <a:pt x="98767" y="214807"/>
                  </a:lnTo>
                  <a:lnTo>
                    <a:pt x="83335" y="237523"/>
                  </a:lnTo>
                  <a:lnTo>
                    <a:pt x="49383" y="272243"/>
                  </a:lnTo>
                  <a:lnTo>
                    <a:pt x="15432" y="304029"/>
                  </a:lnTo>
                  <a:lnTo>
                    <a:pt x="0" y="317944"/>
                  </a:lnTo>
                  <a:lnTo>
                    <a:pt x="66774" y="307802"/>
                  </a:lnTo>
                  <a:lnTo>
                    <a:pt x="102042" y="304390"/>
                  </a:lnTo>
                  <a:lnTo>
                    <a:pt x="117516" y="307678"/>
                  </a:lnTo>
                  <a:lnTo>
                    <a:pt x="124904" y="317639"/>
                  </a:lnTo>
                  <a:lnTo>
                    <a:pt x="150672" y="354907"/>
                  </a:lnTo>
                  <a:lnTo>
                    <a:pt x="183538" y="385880"/>
                  </a:lnTo>
                  <a:lnTo>
                    <a:pt x="222360" y="409417"/>
                  </a:lnTo>
                  <a:lnTo>
                    <a:pt x="265997" y="424375"/>
                  </a:lnTo>
                  <a:lnTo>
                    <a:pt x="313308" y="429615"/>
                  </a:lnTo>
                  <a:close/>
                </a:path>
              </a:pathLst>
            </a:custGeom>
            <a:ln w="35864">
              <a:solidFill>
                <a:srgbClr val="BF4F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925597" y="1938097"/>
              <a:ext cx="50165" cy="49530"/>
            </a:xfrm>
            <a:custGeom>
              <a:avLst/>
              <a:gdLst/>
              <a:ahLst/>
              <a:cxnLst/>
              <a:rect l="l" t="t" r="r" b="b"/>
              <a:pathLst>
                <a:path w="50165" h="49530">
                  <a:moveTo>
                    <a:pt x="24777" y="0"/>
                  </a:moveTo>
                  <a:lnTo>
                    <a:pt x="15135" y="1921"/>
                  </a:lnTo>
                  <a:lnTo>
                    <a:pt x="7259" y="7162"/>
                  </a:lnTo>
                  <a:lnTo>
                    <a:pt x="1948" y="14937"/>
                  </a:lnTo>
                  <a:lnTo>
                    <a:pt x="0" y="24460"/>
                  </a:lnTo>
                  <a:lnTo>
                    <a:pt x="1948" y="33982"/>
                  </a:lnTo>
                  <a:lnTo>
                    <a:pt x="7259" y="41757"/>
                  </a:lnTo>
                  <a:lnTo>
                    <a:pt x="15135" y="46998"/>
                  </a:lnTo>
                  <a:lnTo>
                    <a:pt x="24777" y="48920"/>
                  </a:lnTo>
                  <a:lnTo>
                    <a:pt x="34419" y="46998"/>
                  </a:lnTo>
                  <a:lnTo>
                    <a:pt x="42295" y="41757"/>
                  </a:lnTo>
                  <a:lnTo>
                    <a:pt x="47607" y="33982"/>
                  </a:lnTo>
                  <a:lnTo>
                    <a:pt x="49555" y="24460"/>
                  </a:lnTo>
                  <a:lnTo>
                    <a:pt x="47607" y="14937"/>
                  </a:lnTo>
                  <a:lnTo>
                    <a:pt x="42295" y="7162"/>
                  </a:lnTo>
                  <a:lnTo>
                    <a:pt x="34419" y="1921"/>
                  </a:lnTo>
                  <a:lnTo>
                    <a:pt x="24777" y="0"/>
                  </a:lnTo>
                  <a:close/>
                </a:path>
              </a:pathLst>
            </a:custGeom>
            <a:solidFill>
              <a:srgbClr val="BF4F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925597" y="1938097"/>
              <a:ext cx="50165" cy="49530"/>
            </a:xfrm>
            <a:custGeom>
              <a:avLst/>
              <a:gdLst/>
              <a:ahLst/>
              <a:cxnLst/>
              <a:rect l="l" t="t" r="r" b="b"/>
              <a:pathLst>
                <a:path w="50165" h="49530">
                  <a:moveTo>
                    <a:pt x="24777" y="48920"/>
                  </a:moveTo>
                  <a:lnTo>
                    <a:pt x="34419" y="46998"/>
                  </a:lnTo>
                  <a:lnTo>
                    <a:pt x="42295" y="41757"/>
                  </a:lnTo>
                  <a:lnTo>
                    <a:pt x="47607" y="33982"/>
                  </a:lnTo>
                  <a:lnTo>
                    <a:pt x="49555" y="24460"/>
                  </a:lnTo>
                  <a:lnTo>
                    <a:pt x="47607" y="14937"/>
                  </a:lnTo>
                  <a:lnTo>
                    <a:pt x="42295" y="7162"/>
                  </a:lnTo>
                  <a:lnTo>
                    <a:pt x="34419" y="1921"/>
                  </a:lnTo>
                  <a:lnTo>
                    <a:pt x="24777" y="0"/>
                  </a:lnTo>
                  <a:lnTo>
                    <a:pt x="15135" y="1921"/>
                  </a:lnTo>
                  <a:lnTo>
                    <a:pt x="7259" y="7162"/>
                  </a:lnTo>
                  <a:lnTo>
                    <a:pt x="1948" y="14937"/>
                  </a:lnTo>
                  <a:lnTo>
                    <a:pt x="0" y="24460"/>
                  </a:lnTo>
                  <a:lnTo>
                    <a:pt x="1948" y="33982"/>
                  </a:lnTo>
                  <a:lnTo>
                    <a:pt x="7259" y="41757"/>
                  </a:lnTo>
                  <a:lnTo>
                    <a:pt x="15135" y="46998"/>
                  </a:lnTo>
                  <a:lnTo>
                    <a:pt x="24777" y="48920"/>
                  </a:lnTo>
                  <a:close/>
                </a:path>
              </a:pathLst>
            </a:custGeom>
            <a:ln w="13728">
              <a:solidFill>
                <a:srgbClr val="BF4D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011446" y="1938097"/>
              <a:ext cx="50165" cy="49530"/>
            </a:xfrm>
            <a:custGeom>
              <a:avLst/>
              <a:gdLst/>
              <a:ahLst/>
              <a:cxnLst/>
              <a:rect l="l" t="t" r="r" b="b"/>
              <a:pathLst>
                <a:path w="50165" h="49530">
                  <a:moveTo>
                    <a:pt x="24777" y="0"/>
                  </a:moveTo>
                  <a:lnTo>
                    <a:pt x="15135" y="1921"/>
                  </a:lnTo>
                  <a:lnTo>
                    <a:pt x="7259" y="7162"/>
                  </a:lnTo>
                  <a:lnTo>
                    <a:pt x="1948" y="14937"/>
                  </a:lnTo>
                  <a:lnTo>
                    <a:pt x="0" y="24460"/>
                  </a:lnTo>
                  <a:lnTo>
                    <a:pt x="1948" y="33982"/>
                  </a:lnTo>
                  <a:lnTo>
                    <a:pt x="7259" y="41757"/>
                  </a:lnTo>
                  <a:lnTo>
                    <a:pt x="15135" y="46998"/>
                  </a:lnTo>
                  <a:lnTo>
                    <a:pt x="24777" y="48920"/>
                  </a:lnTo>
                  <a:lnTo>
                    <a:pt x="34419" y="46998"/>
                  </a:lnTo>
                  <a:lnTo>
                    <a:pt x="42295" y="41757"/>
                  </a:lnTo>
                  <a:lnTo>
                    <a:pt x="47607" y="33982"/>
                  </a:lnTo>
                  <a:lnTo>
                    <a:pt x="49555" y="24460"/>
                  </a:lnTo>
                  <a:lnTo>
                    <a:pt x="47607" y="14937"/>
                  </a:lnTo>
                  <a:lnTo>
                    <a:pt x="42295" y="7162"/>
                  </a:lnTo>
                  <a:lnTo>
                    <a:pt x="34419" y="1921"/>
                  </a:lnTo>
                  <a:lnTo>
                    <a:pt x="24777" y="0"/>
                  </a:lnTo>
                  <a:close/>
                </a:path>
              </a:pathLst>
            </a:custGeom>
            <a:solidFill>
              <a:srgbClr val="BF4F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011446" y="1938097"/>
              <a:ext cx="50165" cy="49530"/>
            </a:xfrm>
            <a:custGeom>
              <a:avLst/>
              <a:gdLst/>
              <a:ahLst/>
              <a:cxnLst/>
              <a:rect l="l" t="t" r="r" b="b"/>
              <a:pathLst>
                <a:path w="50165" h="49530">
                  <a:moveTo>
                    <a:pt x="24777" y="48920"/>
                  </a:moveTo>
                  <a:lnTo>
                    <a:pt x="34419" y="46998"/>
                  </a:lnTo>
                  <a:lnTo>
                    <a:pt x="42295" y="41757"/>
                  </a:lnTo>
                  <a:lnTo>
                    <a:pt x="47607" y="33982"/>
                  </a:lnTo>
                  <a:lnTo>
                    <a:pt x="49555" y="24460"/>
                  </a:lnTo>
                  <a:lnTo>
                    <a:pt x="47607" y="14937"/>
                  </a:lnTo>
                  <a:lnTo>
                    <a:pt x="42295" y="7162"/>
                  </a:lnTo>
                  <a:lnTo>
                    <a:pt x="34419" y="1921"/>
                  </a:lnTo>
                  <a:lnTo>
                    <a:pt x="24777" y="0"/>
                  </a:lnTo>
                  <a:lnTo>
                    <a:pt x="15135" y="1921"/>
                  </a:lnTo>
                  <a:lnTo>
                    <a:pt x="7259" y="7162"/>
                  </a:lnTo>
                  <a:lnTo>
                    <a:pt x="1948" y="14937"/>
                  </a:lnTo>
                  <a:lnTo>
                    <a:pt x="0" y="24460"/>
                  </a:lnTo>
                  <a:lnTo>
                    <a:pt x="1948" y="33982"/>
                  </a:lnTo>
                  <a:lnTo>
                    <a:pt x="7259" y="41757"/>
                  </a:lnTo>
                  <a:lnTo>
                    <a:pt x="15135" y="46998"/>
                  </a:lnTo>
                  <a:lnTo>
                    <a:pt x="24777" y="48920"/>
                  </a:lnTo>
                  <a:close/>
                </a:path>
              </a:pathLst>
            </a:custGeom>
            <a:ln w="13728">
              <a:solidFill>
                <a:srgbClr val="BF4D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097294" y="1938097"/>
              <a:ext cx="50165" cy="49530"/>
            </a:xfrm>
            <a:custGeom>
              <a:avLst/>
              <a:gdLst/>
              <a:ahLst/>
              <a:cxnLst/>
              <a:rect l="l" t="t" r="r" b="b"/>
              <a:pathLst>
                <a:path w="50165" h="49530">
                  <a:moveTo>
                    <a:pt x="24777" y="0"/>
                  </a:moveTo>
                  <a:lnTo>
                    <a:pt x="15135" y="1921"/>
                  </a:lnTo>
                  <a:lnTo>
                    <a:pt x="7259" y="7162"/>
                  </a:lnTo>
                  <a:lnTo>
                    <a:pt x="1948" y="14937"/>
                  </a:lnTo>
                  <a:lnTo>
                    <a:pt x="0" y="24460"/>
                  </a:lnTo>
                  <a:lnTo>
                    <a:pt x="1948" y="33982"/>
                  </a:lnTo>
                  <a:lnTo>
                    <a:pt x="7259" y="41757"/>
                  </a:lnTo>
                  <a:lnTo>
                    <a:pt x="15135" y="46998"/>
                  </a:lnTo>
                  <a:lnTo>
                    <a:pt x="24777" y="48920"/>
                  </a:lnTo>
                  <a:lnTo>
                    <a:pt x="34419" y="46998"/>
                  </a:lnTo>
                  <a:lnTo>
                    <a:pt x="42295" y="41757"/>
                  </a:lnTo>
                  <a:lnTo>
                    <a:pt x="47607" y="33982"/>
                  </a:lnTo>
                  <a:lnTo>
                    <a:pt x="49555" y="24460"/>
                  </a:lnTo>
                  <a:lnTo>
                    <a:pt x="47607" y="14937"/>
                  </a:lnTo>
                  <a:lnTo>
                    <a:pt x="42295" y="7162"/>
                  </a:lnTo>
                  <a:lnTo>
                    <a:pt x="34419" y="1921"/>
                  </a:lnTo>
                  <a:lnTo>
                    <a:pt x="24777" y="0"/>
                  </a:lnTo>
                  <a:close/>
                </a:path>
              </a:pathLst>
            </a:custGeom>
            <a:solidFill>
              <a:srgbClr val="BF4F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097294" y="1938097"/>
              <a:ext cx="50165" cy="49530"/>
            </a:xfrm>
            <a:custGeom>
              <a:avLst/>
              <a:gdLst/>
              <a:ahLst/>
              <a:cxnLst/>
              <a:rect l="l" t="t" r="r" b="b"/>
              <a:pathLst>
                <a:path w="50165" h="49530">
                  <a:moveTo>
                    <a:pt x="24777" y="48920"/>
                  </a:moveTo>
                  <a:lnTo>
                    <a:pt x="34419" y="46998"/>
                  </a:lnTo>
                  <a:lnTo>
                    <a:pt x="42295" y="41757"/>
                  </a:lnTo>
                  <a:lnTo>
                    <a:pt x="47607" y="33982"/>
                  </a:lnTo>
                  <a:lnTo>
                    <a:pt x="49555" y="24460"/>
                  </a:lnTo>
                  <a:lnTo>
                    <a:pt x="47607" y="14937"/>
                  </a:lnTo>
                  <a:lnTo>
                    <a:pt x="42295" y="7162"/>
                  </a:lnTo>
                  <a:lnTo>
                    <a:pt x="34419" y="1921"/>
                  </a:lnTo>
                  <a:lnTo>
                    <a:pt x="24777" y="0"/>
                  </a:lnTo>
                  <a:lnTo>
                    <a:pt x="15135" y="1921"/>
                  </a:lnTo>
                  <a:lnTo>
                    <a:pt x="7259" y="7162"/>
                  </a:lnTo>
                  <a:lnTo>
                    <a:pt x="1948" y="14937"/>
                  </a:lnTo>
                  <a:lnTo>
                    <a:pt x="0" y="24460"/>
                  </a:lnTo>
                  <a:lnTo>
                    <a:pt x="1948" y="33982"/>
                  </a:lnTo>
                  <a:lnTo>
                    <a:pt x="7259" y="41757"/>
                  </a:lnTo>
                  <a:lnTo>
                    <a:pt x="15135" y="46998"/>
                  </a:lnTo>
                  <a:lnTo>
                    <a:pt x="24777" y="48920"/>
                  </a:lnTo>
                  <a:close/>
                </a:path>
              </a:pathLst>
            </a:custGeom>
            <a:ln w="13728">
              <a:solidFill>
                <a:srgbClr val="BF4D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3984304" y="2609560"/>
            <a:ext cx="55880" cy="55880"/>
          </a:xfrm>
          <a:custGeom>
            <a:avLst/>
            <a:gdLst/>
            <a:ahLst/>
            <a:cxnLst/>
            <a:rect l="l" t="t" r="r" b="b"/>
            <a:pathLst>
              <a:path w="55879" h="55880">
                <a:moveTo>
                  <a:pt x="27774" y="0"/>
                </a:moveTo>
                <a:lnTo>
                  <a:pt x="16962" y="2180"/>
                </a:lnTo>
                <a:lnTo>
                  <a:pt x="8134" y="8127"/>
                </a:lnTo>
                <a:lnTo>
                  <a:pt x="2182" y="16952"/>
                </a:lnTo>
                <a:lnTo>
                  <a:pt x="0" y="27762"/>
                </a:lnTo>
                <a:lnTo>
                  <a:pt x="2182" y="38574"/>
                </a:lnTo>
                <a:lnTo>
                  <a:pt x="8134" y="47402"/>
                </a:lnTo>
                <a:lnTo>
                  <a:pt x="16962" y="53354"/>
                </a:lnTo>
                <a:lnTo>
                  <a:pt x="27774" y="55537"/>
                </a:lnTo>
                <a:lnTo>
                  <a:pt x="38586" y="53354"/>
                </a:lnTo>
                <a:lnTo>
                  <a:pt x="47415" y="47402"/>
                </a:lnTo>
                <a:lnTo>
                  <a:pt x="53367" y="38574"/>
                </a:lnTo>
                <a:lnTo>
                  <a:pt x="55549" y="27762"/>
                </a:lnTo>
                <a:lnTo>
                  <a:pt x="53367" y="16952"/>
                </a:lnTo>
                <a:lnTo>
                  <a:pt x="47415" y="8127"/>
                </a:lnTo>
                <a:lnTo>
                  <a:pt x="38586" y="2180"/>
                </a:lnTo>
                <a:lnTo>
                  <a:pt x="27774" y="0"/>
                </a:lnTo>
                <a:close/>
              </a:path>
            </a:pathLst>
          </a:custGeom>
          <a:solidFill>
            <a:srgbClr val="A3B5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984304" y="2976967"/>
            <a:ext cx="55880" cy="55880"/>
          </a:xfrm>
          <a:custGeom>
            <a:avLst/>
            <a:gdLst/>
            <a:ahLst/>
            <a:cxnLst/>
            <a:rect l="l" t="t" r="r" b="b"/>
            <a:pathLst>
              <a:path w="55879" h="55880">
                <a:moveTo>
                  <a:pt x="27774" y="0"/>
                </a:moveTo>
                <a:lnTo>
                  <a:pt x="16962" y="2180"/>
                </a:lnTo>
                <a:lnTo>
                  <a:pt x="8134" y="8127"/>
                </a:lnTo>
                <a:lnTo>
                  <a:pt x="2182" y="16952"/>
                </a:lnTo>
                <a:lnTo>
                  <a:pt x="0" y="27762"/>
                </a:lnTo>
                <a:lnTo>
                  <a:pt x="2182" y="38574"/>
                </a:lnTo>
                <a:lnTo>
                  <a:pt x="8134" y="47402"/>
                </a:lnTo>
                <a:lnTo>
                  <a:pt x="16962" y="53354"/>
                </a:lnTo>
                <a:lnTo>
                  <a:pt x="27774" y="55537"/>
                </a:lnTo>
                <a:lnTo>
                  <a:pt x="38586" y="53354"/>
                </a:lnTo>
                <a:lnTo>
                  <a:pt x="47415" y="47402"/>
                </a:lnTo>
                <a:lnTo>
                  <a:pt x="53367" y="38574"/>
                </a:lnTo>
                <a:lnTo>
                  <a:pt x="55549" y="27762"/>
                </a:lnTo>
                <a:lnTo>
                  <a:pt x="53367" y="16952"/>
                </a:lnTo>
                <a:lnTo>
                  <a:pt x="47415" y="8127"/>
                </a:lnTo>
                <a:lnTo>
                  <a:pt x="38586" y="2180"/>
                </a:lnTo>
                <a:lnTo>
                  <a:pt x="27774" y="0"/>
                </a:lnTo>
                <a:close/>
              </a:path>
            </a:pathLst>
          </a:custGeom>
          <a:solidFill>
            <a:srgbClr val="A3B5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984304" y="3344374"/>
            <a:ext cx="55880" cy="55880"/>
          </a:xfrm>
          <a:custGeom>
            <a:avLst/>
            <a:gdLst/>
            <a:ahLst/>
            <a:cxnLst/>
            <a:rect l="l" t="t" r="r" b="b"/>
            <a:pathLst>
              <a:path w="55879" h="55879">
                <a:moveTo>
                  <a:pt x="27774" y="0"/>
                </a:moveTo>
                <a:lnTo>
                  <a:pt x="16962" y="2180"/>
                </a:lnTo>
                <a:lnTo>
                  <a:pt x="8134" y="8127"/>
                </a:lnTo>
                <a:lnTo>
                  <a:pt x="2182" y="16952"/>
                </a:lnTo>
                <a:lnTo>
                  <a:pt x="0" y="27762"/>
                </a:lnTo>
                <a:lnTo>
                  <a:pt x="2182" y="38574"/>
                </a:lnTo>
                <a:lnTo>
                  <a:pt x="8134" y="47402"/>
                </a:lnTo>
                <a:lnTo>
                  <a:pt x="16962" y="53354"/>
                </a:lnTo>
                <a:lnTo>
                  <a:pt x="27774" y="55537"/>
                </a:lnTo>
                <a:lnTo>
                  <a:pt x="38586" y="53354"/>
                </a:lnTo>
                <a:lnTo>
                  <a:pt x="47415" y="47402"/>
                </a:lnTo>
                <a:lnTo>
                  <a:pt x="53367" y="38574"/>
                </a:lnTo>
                <a:lnTo>
                  <a:pt x="55549" y="27762"/>
                </a:lnTo>
                <a:lnTo>
                  <a:pt x="53367" y="16952"/>
                </a:lnTo>
                <a:lnTo>
                  <a:pt x="47415" y="8127"/>
                </a:lnTo>
                <a:lnTo>
                  <a:pt x="38586" y="2180"/>
                </a:lnTo>
                <a:lnTo>
                  <a:pt x="27774" y="0"/>
                </a:lnTo>
                <a:close/>
              </a:path>
            </a:pathLst>
          </a:custGeom>
          <a:solidFill>
            <a:srgbClr val="A3B5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3711240" y="2045120"/>
            <a:ext cx="2808605" cy="1949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200" b="1" spc="75" dirty="0">
                <a:latin typeface="Arial"/>
                <a:cs typeface="Arial"/>
              </a:rPr>
              <a:t>illabor</a:t>
            </a:r>
            <a:r>
              <a:rPr sz="1200" b="1" spc="180" dirty="0">
                <a:latin typeface="Arial"/>
                <a:cs typeface="Arial"/>
              </a:rPr>
              <a:t> </a:t>
            </a:r>
            <a:r>
              <a:rPr sz="1200" b="1" spc="80" dirty="0">
                <a:latin typeface="Arial"/>
                <a:cs typeface="Arial"/>
              </a:rPr>
              <a:t>iatibusaped</a:t>
            </a:r>
            <a:r>
              <a:rPr sz="1200" b="1" spc="185" dirty="0">
                <a:latin typeface="Arial"/>
                <a:cs typeface="Arial"/>
              </a:rPr>
              <a:t> </a:t>
            </a:r>
            <a:r>
              <a:rPr sz="1200" b="1" spc="75" dirty="0">
                <a:latin typeface="Arial"/>
                <a:cs typeface="Arial"/>
              </a:rPr>
              <a:t>enit,</a:t>
            </a:r>
            <a:r>
              <a:rPr sz="1200" b="1" spc="185" dirty="0">
                <a:latin typeface="Arial"/>
                <a:cs typeface="Arial"/>
              </a:rPr>
              <a:t> </a:t>
            </a:r>
            <a:r>
              <a:rPr sz="1200" b="1" spc="65" dirty="0">
                <a:latin typeface="Arial"/>
                <a:cs typeface="Arial"/>
              </a:rPr>
              <a:t>quid</a:t>
            </a:r>
            <a:r>
              <a:rPr sz="1200" b="1" spc="185" dirty="0">
                <a:latin typeface="Arial"/>
                <a:cs typeface="Arial"/>
              </a:rPr>
              <a:t> </a:t>
            </a:r>
            <a:r>
              <a:rPr sz="1200" b="1" spc="30" dirty="0">
                <a:latin typeface="Arial"/>
                <a:cs typeface="Arial"/>
              </a:rPr>
              <a:t>quo </a:t>
            </a:r>
            <a:r>
              <a:rPr sz="1200" b="1" spc="75" dirty="0">
                <a:latin typeface="Arial"/>
                <a:cs typeface="Arial"/>
              </a:rPr>
              <a:t>voluptam,</a:t>
            </a:r>
            <a:r>
              <a:rPr sz="1200" b="1" spc="190" dirty="0">
                <a:latin typeface="Arial"/>
                <a:cs typeface="Arial"/>
              </a:rPr>
              <a:t> </a:t>
            </a:r>
            <a:r>
              <a:rPr sz="1200" b="1" spc="65" dirty="0">
                <a:latin typeface="Arial"/>
                <a:cs typeface="Arial"/>
              </a:rPr>
              <a:t>aute</a:t>
            </a:r>
            <a:r>
              <a:rPr sz="1200" b="1" spc="190" dirty="0">
                <a:latin typeface="Arial"/>
                <a:cs typeface="Arial"/>
              </a:rPr>
              <a:t> </a:t>
            </a:r>
            <a:r>
              <a:rPr sz="1200" b="1" spc="65" dirty="0">
                <a:latin typeface="Arial"/>
                <a:cs typeface="Arial"/>
              </a:rPr>
              <a:t>coremqui:</a:t>
            </a:r>
            <a:endParaRPr sz="1200" dirty="0">
              <a:latin typeface="Arial"/>
              <a:cs typeface="Arial"/>
            </a:endParaRPr>
          </a:p>
          <a:p>
            <a:pPr marL="393700" marR="215900">
              <a:lnSpc>
                <a:spcPct val="100000"/>
              </a:lnSpc>
              <a:spcBef>
                <a:spcPts val="695"/>
              </a:spcBef>
            </a:pPr>
            <a:r>
              <a:rPr sz="1200" spc="60" dirty="0">
                <a:latin typeface="Arial"/>
                <a:cs typeface="Arial"/>
              </a:rPr>
              <a:t>sunti</a:t>
            </a:r>
            <a:r>
              <a:rPr sz="1200" spc="180" dirty="0">
                <a:latin typeface="Arial"/>
                <a:cs typeface="Arial"/>
              </a:rPr>
              <a:t> </a:t>
            </a:r>
            <a:r>
              <a:rPr sz="1200" spc="65" dirty="0">
                <a:latin typeface="Arial"/>
                <a:cs typeface="Arial"/>
              </a:rPr>
              <a:t>optatet</a:t>
            </a:r>
            <a:r>
              <a:rPr sz="1200" spc="180" dirty="0">
                <a:latin typeface="Arial"/>
                <a:cs typeface="Arial"/>
              </a:rPr>
              <a:t> </a:t>
            </a:r>
            <a:r>
              <a:rPr sz="1200" spc="80" dirty="0">
                <a:latin typeface="Arial"/>
                <a:cs typeface="Arial"/>
              </a:rPr>
              <a:t>officae</a:t>
            </a:r>
            <a:r>
              <a:rPr sz="1200" spc="180" dirty="0">
                <a:latin typeface="Arial"/>
                <a:cs typeface="Arial"/>
              </a:rPr>
              <a:t> </a:t>
            </a:r>
            <a:r>
              <a:rPr sz="1200" spc="70" dirty="0">
                <a:latin typeface="Arial"/>
                <a:cs typeface="Arial"/>
              </a:rPr>
              <a:t>paribus </a:t>
            </a:r>
            <a:r>
              <a:rPr sz="1200" spc="60" dirty="0">
                <a:latin typeface="Arial"/>
                <a:cs typeface="Arial"/>
              </a:rPr>
              <a:t>nimus</a:t>
            </a:r>
            <a:r>
              <a:rPr sz="1200" spc="180" dirty="0">
                <a:latin typeface="Arial"/>
                <a:cs typeface="Arial"/>
              </a:rPr>
              <a:t> </a:t>
            </a:r>
            <a:r>
              <a:rPr sz="1200" spc="50" dirty="0">
                <a:latin typeface="Arial"/>
                <a:cs typeface="Arial"/>
              </a:rPr>
              <a:t>sin</a:t>
            </a:r>
            <a:r>
              <a:rPr sz="1200" spc="185" dirty="0">
                <a:latin typeface="Arial"/>
                <a:cs typeface="Arial"/>
              </a:rPr>
              <a:t> </a:t>
            </a:r>
            <a:r>
              <a:rPr sz="1200" spc="55" dirty="0">
                <a:latin typeface="Arial"/>
                <a:cs typeface="Arial"/>
              </a:rPr>
              <a:t>pre</a:t>
            </a:r>
            <a:r>
              <a:rPr sz="1200" spc="185" dirty="0">
                <a:latin typeface="Arial"/>
                <a:cs typeface="Arial"/>
              </a:rPr>
              <a:t> </a:t>
            </a:r>
            <a:r>
              <a:rPr sz="1200" spc="60" dirty="0">
                <a:latin typeface="Arial"/>
                <a:cs typeface="Arial"/>
              </a:rPr>
              <a:t>voluptasimi, dios</a:t>
            </a:r>
            <a:r>
              <a:rPr sz="1200" spc="170" dirty="0">
                <a:latin typeface="Arial"/>
                <a:cs typeface="Arial"/>
              </a:rPr>
              <a:t> </a:t>
            </a:r>
            <a:r>
              <a:rPr sz="1200" spc="50" dirty="0">
                <a:latin typeface="Arial"/>
                <a:cs typeface="Arial"/>
              </a:rPr>
              <a:t>dem</a:t>
            </a:r>
            <a:r>
              <a:rPr sz="1200" spc="180" dirty="0">
                <a:latin typeface="Arial"/>
                <a:cs typeface="Arial"/>
              </a:rPr>
              <a:t> </a:t>
            </a:r>
            <a:r>
              <a:rPr sz="1200" spc="60" dirty="0">
                <a:latin typeface="Arial"/>
                <a:cs typeface="Arial"/>
              </a:rPr>
              <a:t>venda</a:t>
            </a:r>
            <a:r>
              <a:rPr sz="1200" spc="180" dirty="0">
                <a:latin typeface="Arial"/>
                <a:cs typeface="Arial"/>
              </a:rPr>
              <a:t> </a:t>
            </a:r>
            <a:r>
              <a:rPr sz="1200" spc="70" dirty="0">
                <a:latin typeface="Arial"/>
                <a:cs typeface="Arial"/>
              </a:rPr>
              <a:t>ipsam</a:t>
            </a:r>
            <a:endParaRPr sz="1200" dirty="0">
              <a:latin typeface="Arial"/>
              <a:cs typeface="Arial"/>
            </a:endParaRPr>
          </a:p>
          <a:p>
            <a:pPr marL="393700">
              <a:lnSpc>
                <a:spcPct val="100000"/>
              </a:lnSpc>
              <a:spcBef>
                <a:spcPts val="20"/>
              </a:spcBef>
            </a:pPr>
            <a:r>
              <a:rPr sz="1200" spc="60" dirty="0">
                <a:latin typeface="Arial"/>
                <a:cs typeface="Arial"/>
              </a:rPr>
              <a:t>quossincto,</a:t>
            </a:r>
            <a:endParaRPr sz="1200" dirty="0">
              <a:latin typeface="Arial"/>
              <a:cs typeface="Arial"/>
            </a:endParaRPr>
          </a:p>
          <a:p>
            <a:pPr marL="393700" marR="427355">
              <a:lnSpc>
                <a:spcPct val="100000"/>
              </a:lnSpc>
              <a:spcBef>
                <a:spcPts val="5"/>
              </a:spcBef>
            </a:pPr>
            <a:r>
              <a:rPr sz="1200" spc="55" dirty="0">
                <a:latin typeface="Arial"/>
                <a:cs typeface="Arial"/>
              </a:rPr>
              <a:t>quam</a:t>
            </a:r>
            <a:r>
              <a:rPr sz="1200" spc="250" dirty="0">
                <a:latin typeface="Arial"/>
                <a:cs typeface="Arial"/>
              </a:rPr>
              <a:t> </a:t>
            </a:r>
            <a:r>
              <a:rPr sz="1200" spc="65" dirty="0">
                <a:latin typeface="Arial"/>
                <a:cs typeface="Arial"/>
              </a:rPr>
              <a:t>audandi</a:t>
            </a:r>
            <a:r>
              <a:rPr sz="1200" spc="26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atur,</a:t>
            </a:r>
            <a:r>
              <a:rPr sz="1200" spc="260" dirty="0">
                <a:latin typeface="Arial"/>
                <a:cs typeface="Arial"/>
              </a:rPr>
              <a:t> </a:t>
            </a:r>
            <a:r>
              <a:rPr sz="1200" spc="45" dirty="0">
                <a:latin typeface="Arial"/>
                <a:cs typeface="Arial"/>
              </a:rPr>
              <a:t>optae </a:t>
            </a:r>
            <a:r>
              <a:rPr sz="1200" spc="65" dirty="0">
                <a:latin typeface="Arial"/>
                <a:cs typeface="Arial"/>
              </a:rPr>
              <a:t>volenite</a:t>
            </a:r>
            <a:r>
              <a:rPr sz="1200" spc="175" dirty="0">
                <a:latin typeface="Arial"/>
                <a:cs typeface="Arial"/>
              </a:rPr>
              <a:t> </a:t>
            </a:r>
            <a:r>
              <a:rPr sz="1200" spc="70" dirty="0">
                <a:latin typeface="Arial"/>
                <a:cs typeface="Arial"/>
              </a:rPr>
              <a:t>posandae</a:t>
            </a:r>
            <a:r>
              <a:rPr sz="1200" spc="190" dirty="0">
                <a:latin typeface="Arial"/>
                <a:cs typeface="Arial"/>
              </a:rPr>
              <a:t> </a:t>
            </a:r>
            <a:r>
              <a:rPr sz="1200" spc="60" dirty="0">
                <a:latin typeface="Arial"/>
                <a:cs typeface="Arial"/>
              </a:rPr>
              <a:t>conet,</a:t>
            </a:r>
            <a:endParaRPr sz="1200" dirty="0">
              <a:latin typeface="Arial"/>
              <a:cs typeface="Arial"/>
            </a:endParaRPr>
          </a:p>
          <a:p>
            <a:pPr marL="393700" marR="245745">
              <a:lnSpc>
                <a:spcPct val="100000"/>
              </a:lnSpc>
              <a:spcBef>
                <a:spcPts val="15"/>
              </a:spcBef>
            </a:pPr>
            <a:r>
              <a:rPr sz="1200" spc="70" dirty="0">
                <a:latin typeface="Arial"/>
                <a:cs typeface="Arial"/>
              </a:rPr>
              <a:t>occumquate</a:t>
            </a:r>
            <a:r>
              <a:rPr sz="1200" spc="195" dirty="0">
                <a:latin typeface="Arial"/>
                <a:cs typeface="Arial"/>
              </a:rPr>
              <a:t> </a:t>
            </a:r>
            <a:r>
              <a:rPr sz="1200" spc="70" dirty="0">
                <a:latin typeface="Arial"/>
                <a:cs typeface="Arial"/>
              </a:rPr>
              <a:t>parupta</a:t>
            </a:r>
            <a:r>
              <a:rPr sz="1200" spc="195" dirty="0">
                <a:latin typeface="Arial"/>
                <a:cs typeface="Arial"/>
              </a:rPr>
              <a:t> </a:t>
            </a:r>
            <a:r>
              <a:rPr sz="1200" spc="65" dirty="0">
                <a:latin typeface="Arial"/>
                <a:cs typeface="Arial"/>
              </a:rPr>
              <a:t>custiat denimus</a:t>
            </a:r>
            <a:r>
              <a:rPr sz="1200" spc="185" dirty="0">
                <a:latin typeface="Arial"/>
                <a:cs typeface="Arial"/>
              </a:rPr>
              <a:t> </a:t>
            </a:r>
            <a:r>
              <a:rPr sz="1200" spc="55" dirty="0">
                <a:latin typeface="Arial"/>
                <a:cs typeface="Arial"/>
              </a:rPr>
              <a:t>sumet.</a:t>
            </a:r>
            <a:endParaRPr sz="1200" dirty="0">
              <a:latin typeface="Arial"/>
              <a:cs typeface="Aria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3688524" y="4174797"/>
            <a:ext cx="3437254" cy="1898650"/>
            <a:chOff x="3688524" y="4174797"/>
            <a:chExt cx="3437254" cy="1898650"/>
          </a:xfrm>
        </p:grpSpPr>
        <p:sp>
          <p:nvSpPr>
            <p:cNvPr id="22" name="object 22"/>
            <p:cNvSpPr/>
            <p:nvPr/>
          </p:nvSpPr>
          <p:spPr>
            <a:xfrm>
              <a:off x="3688524" y="4390948"/>
              <a:ext cx="2985770" cy="1682750"/>
            </a:xfrm>
            <a:custGeom>
              <a:avLst/>
              <a:gdLst/>
              <a:ahLst/>
              <a:cxnLst/>
              <a:rect l="l" t="t" r="r" b="b"/>
              <a:pathLst>
                <a:path w="2985770" h="1682750">
                  <a:moveTo>
                    <a:pt x="2985541" y="0"/>
                  </a:moveTo>
                  <a:lnTo>
                    <a:pt x="0" y="0"/>
                  </a:lnTo>
                  <a:lnTo>
                    <a:pt x="0" y="1682445"/>
                  </a:lnTo>
                  <a:lnTo>
                    <a:pt x="2985541" y="1682445"/>
                  </a:lnTo>
                  <a:lnTo>
                    <a:pt x="2985541" y="0"/>
                  </a:lnTo>
                  <a:close/>
                </a:path>
              </a:pathLst>
            </a:custGeom>
            <a:solidFill>
              <a:srgbClr val="BF4F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507312" y="4480994"/>
              <a:ext cx="260985" cy="295910"/>
            </a:xfrm>
            <a:custGeom>
              <a:avLst/>
              <a:gdLst/>
              <a:ahLst/>
              <a:cxnLst/>
              <a:rect l="l" t="t" r="r" b="b"/>
              <a:pathLst>
                <a:path w="260984" h="295910">
                  <a:moveTo>
                    <a:pt x="0" y="295859"/>
                  </a:moveTo>
                  <a:lnTo>
                    <a:pt x="0" y="242595"/>
                  </a:lnTo>
                  <a:lnTo>
                    <a:pt x="5937" y="213003"/>
                  </a:lnTo>
                  <a:lnTo>
                    <a:pt x="22250" y="193282"/>
                  </a:lnTo>
                  <a:lnTo>
                    <a:pt x="46687" y="182289"/>
                  </a:lnTo>
                  <a:lnTo>
                    <a:pt x="77000" y="178879"/>
                  </a:lnTo>
                  <a:lnTo>
                    <a:pt x="130263" y="237528"/>
                  </a:lnTo>
                  <a:lnTo>
                    <a:pt x="179705" y="178879"/>
                  </a:lnTo>
                  <a:lnTo>
                    <a:pt x="210599" y="182289"/>
                  </a:lnTo>
                  <a:lnTo>
                    <a:pt x="236329" y="193282"/>
                  </a:lnTo>
                  <a:lnTo>
                    <a:pt x="253937" y="213003"/>
                  </a:lnTo>
                  <a:lnTo>
                    <a:pt x="260464" y="242595"/>
                  </a:lnTo>
                  <a:lnTo>
                    <a:pt x="260464" y="295859"/>
                  </a:lnTo>
                </a:path>
                <a:path w="260984" h="295910">
                  <a:moveTo>
                    <a:pt x="191668" y="61442"/>
                  </a:moveTo>
                  <a:lnTo>
                    <a:pt x="186840" y="85351"/>
                  </a:lnTo>
                  <a:lnTo>
                    <a:pt x="173672" y="104878"/>
                  </a:lnTo>
                  <a:lnTo>
                    <a:pt x="154142" y="118044"/>
                  </a:lnTo>
                  <a:lnTo>
                    <a:pt x="130225" y="122872"/>
                  </a:lnTo>
                  <a:lnTo>
                    <a:pt x="106311" y="118044"/>
                  </a:lnTo>
                  <a:lnTo>
                    <a:pt x="86785" y="104878"/>
                  </a:lnTo>
                  <a:lnTo>
                    <a:pt x="73622" y="85351"/>
                  </a:lnTo>
                  <a:lnTo>
                    <a:pt x="68795" y="61442"/>
                  </a:lnTo>
                  <a:lnTo>
                    <a:pt x="73622" y="37526"/>
                  </a:lnTo>
                  <a:lnTo>
                    <a:pt x="86785" y="17995"/>
                  </a:lnTo>
                  <a:lnTo>
                    <a:pt x="106311" y="4828"/>
                  </a:lnTo>
                  <a:lnTo>
                    <a:pt x="130225" y="0"/>
                  </a:lnTo>
                  <a:lnTo>
                    <a:pt x="154142" y="4828"/>
                  </a:lnTo>
                  <a:lnTo>
                    <a:pt x="173672" y="17995"/>
                  </a:lnTo>
                  <a:lnTo>
                    <a:pt x="186840" y="37526"/>
                  </a:lnTo>
                  <a:lnTo>
                    <a:pt x="191668" y="61442"/>
                  </a:lnTo>
                  <a:close/>
                </a:path>
              </a:pathLst>
            </a:custGeom>
            <a:ln w="24493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377501" y="4297263"/>
              <a:ext cx="520700" cy="520700"/>
            </a:xfrm>
            <a:custGeom>
              <a:avLst/>
              <a:gdLst/>
              <a:ahLst/>
              <a:cxnLst/>
              <a:rect l="l" t="t" r="r" b="b"/>
              <a:pathLst>
                <a:path w="520700" h="520700">
                  <a:moveTo>
                    <a:pt x="513884" y="317288"/>
                  </a:moveTo>
                  <a:lnTo>
                    <a:pt x="499502" y="361995"/>
                  </a:lnTo>
                  <a:lnTo>
                    <a:pt x="478024" y="402282"/>
                  </a:lnTo>
                  <a:lnTo>
                    <a:pt x="450329" y="437594"/>
                  </a:lnTo>
                  <a:lnTo>
                    <a:pt x="417295" y="467375"/>
                  </a:lnTo>
                  <a:lnTo>
                    <a:pt x="379801" y="491070"/>
                  </a:lnTo>
                  <a:lnTo>
                    <a:pt x="338726" y="508124"/>
                  </a:lnTo>
                  <a:lnTo>
                    <a:pt x="294948" y="517981"/>
                  </a:lnTo>
                  <a:lnTo>
                    <a:pt x="249345" y="520086"/>
                  </a:lnTo>
                  <a:lnTo>
                    <a:pt x="202798" y="513884"/>
                  </a:lnTo>
                  <a:lnTo>
                    <a:pt x="158091" y="499506"/>
                  </a:lnTo>
                  <a:lnTo>
                    <a:pt x="117804" y="478031"/>
                  </a:lnTo>
                  <a:lnTo>
                    <a:pt x="82492" y="450338"/>
                  </a:lnTo>
                  <a:lnTo>
                    <a:pt x="52711" y="417305"/>
                  </a:lnTo>
                  <a:lnTo>
                    <a:pt x="29016" y="379811"/>
                  </a:lnTo>
                  <a:lnTo>
                    <a:pt x="11962" y="338734"/>
                  </a:lnTo>
                  <a:lnTo>
                    <a:pt x="2105" y="294954"/>
                  </a:lnTo>
                  <a:lnTo>
                    <a:pt x="0" y="249349"/>
                  </a:lnTo>
                  <a:lnTo>
                    <a:pt x="6202" y="202798"/>
                  </a:lnTo>
                  <a:lnTo>
                    <a:pt x="20580" y="158091"/>
                  </a:lnTo>
                  <a:lnTo>
                    <a:pt x="42055" y="117804"/>
                  </a:lnTo>
                  <a:lnTo>
                    <a:pt x="69748" y="82492"/>
                  </a:lnTo>
                  <a:lnTo>
                    <a:pt x="102781" y="52711"/>
                  </a:lnTo>
                  <a:lnTo>
                    <a:pt x="140275" y="29016"/>
                  </a:lnTo>
                  <a:lnTo>
                    <a:pt x="181352" y="11962"/>
                  </a:lnTo>
                  <a:lnTo>
                    <a:pt x="225132" y="2105"/>
                  </a:lnTo>
                  <a:lnTo>
                    <a:pt x="270737" y="0"/>
                  </a:lnTo>
                  <a:lnTo>
                    <a:pt x="317288" y="6202"/>
                  </a:lnTo>
                  <a:lnTo>
                    <a:pt x="361995" y="20580"/>
                  </a:lnTo>
                  <a:lnTo>
                    <a:pt x="402281" y="42055"/>
                  </a:lnTo>
                  <a:lnTo>
                    <a:pt x="437591" y="69748"/>
                  </a:lnTo>
                  <a:lnTo>
                    <a:pt x="467371" y="102781"/>
                  </a:lnTo>
                  <a:lnTo>
                    <a:pt x="491065" y="140275"/>
                  </a:lnTo>
                  <a:lnTo>
                    <a:pt x="508118" y="181352"/>
                  </a:lnTo>
                  <a:lnTo>
                    <a:pt x="517976" y="225132"/>
                  </a:lnTo>
                  <a:lnTo>
                    <a:pt x="520083" y="270737"/>
                  </a:lnTo>
                  <a:lnTo>
                    <a:pt x="513884" y="317288"/>
                  </a:lnTo>
                  <a:close/>
                </a:path>
              </a:pathLst>
            </a:custGeom>
            <a:ln w="24493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494144" y="4384420"/>
              <a:ext cx="181610" cy="75565"/>
            </a:xfrm>
            <a:custGeom>
              <a:avLst/>
              <a:gdLst/>
              <a:ahLst/>
              <a:cxnLst/>
              <a:rect l="l" t="t" r="r" b="b"/>
              <a:pathLst>
                <a:path w="181609" h="75564">
                  <a:moveTo>
                    <a:pt x="0" y="75166"/>
                  </a:moveTo>
                  <a:lnTo>
                    <a:pt x="34737" y="37642"/>
                  </a:lnTo>
                  <a:lnTo>
                    <a:pt x="78568" y="11958"/>
                  </a:lnTo>
                  <a:lnTo>
                    <a:pt x="128505" y="0"/>
                  </a:lnTo>
                  <a:lnTo>
                    <a:pt x="181559" y="3652"/>
                  </a:lnTo>
                </a:path>
              </a:pathLst>
            </a:custGeom>
            <a:ln w="24493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730613" y="4745656"/>
              <a:ext cx="272415" cy="349250"/>
            </a:xfrm>
            <a:custGeom>
              <a:avLst/>
              <a:gdLst/>
              <a:ahLst/>
              <a:cxnLst/>
              <a:rect l="l" t="t" r="r" b="b"/>
              <a:pathLst>
                <a:path w="272415" h="349250">
                  <a:moveTo>
                    <a:pt x="83045" y="90335"/>
                  </a:moveTo>
                  <a:lnTo>
                    <a:pt x="70949" y="97034"/>
                  </a:lnTo>
                  <a:lnTo>
                    <a:pt x="58345" y="102165"/>
                  </a:lnTo>
                  <a:lnTo>
                    <a:pt x="45581" y="105504"/>
                  </a:lnTo>
                  <a:lnTo>
                    <a:pt x="33007" y="106832"/>
                  </a:lnTo>
                </a:path>
                <a:path w="272415" h="349250">
                  <a:moveTo>
                    <a:pt x="0" y="54610"/>
                  </a:moveTo>
                  <a:lnTo>
                    <a:pt x="185915" y="348792"/>
                  </a:lnTo>
                  <a:lnTo>
                    <a:pt x="212372" y="344489"/>
                  </a:lnTo>
                  <a:lnTo>
                    <a:pt x="236599" y="333317"/>
                  </a:lnTo>
                  <a:lnTo>
                    <a:pt x="257090" y="316231"/>
                  </a:lnTo>
                  <a:lnTo>
                    <a:pt x="272338" y="294182"/>
                  </a:lnTo>
                  <a:lnTo>
                    <a:pt x="86423" y="0"/>
                  </a:lnTo>
                </a:path>
              </a:pathLst>
            </a:custGeom>
            <a:ln w="24493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507312" y="4638177"/>
              <a:ext cx="260985" cy="117475"/>
            </a:xfrm>
            <a:custGeom>
              <a:avLst/>
              <a:gdLst/>
              <a:ahLst/>
              <a:cxnLst/>
              <a:rect l="l" t="t" r="r" b="b"/>
              <a:pathLst>
                <a:path w="260984" h="117475">
                  <a:moveTo>
                    <a:pt x="0" y="116979"/>
                  </a:moveTo>
                  <a:lnTo>
                    <a:pt x="0" y="63715"/>
                  </a:lnTo>
                  <a:lnTo>
                    <a:pt x="5937" y="34123"/>
                  </a:lnTo>
                  <a:lnTo>
                    <a:pt x="22250" y="14403"/>
                  </a:lnTo>
                  <a:lnTo>
                    <a:pt x="46687" y="3410"/>
                  </a:lnTo>
                  <a:lnTo>
                    <a:pt x="77000" y="0"/>
                  </a:lnTo>
                  <a:lnTo>
                    <a:pt x="130263" y="58648"/>
                  </a:lnTo>
                  <a:lnTo>
                    <a:pt x="179705" y="0"/>
                  </a:lnTo>
                  <a:lnTo>
                    <a:pt x="210599" y="3410"/>
                  </a:lnTo>
                  <a:lnTo>
                    <a:pt x="236329" y="14403"/>
                  </a:lnTo>
                  <a:lnTo>
                    <a:pt x="253937" y="34123"/>
                  </a:lnTo>
                  <a:lnTo>
                    <a:pt x="260464" y="63715"/>
                  </a:lnTo>
                  <a:lnTo>
                    <a:pt x="260464" y="116979"/>
                  </a:lnTo>
                </a:path>
              </a:pathLst>
            </a:custGeom>
            <a:ln w="29463">
              <a:solidFill>
                <a:srgbClr val="A3B54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561376" y="4444565"/>
              <a:ext cx="152336" cy="152336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6377501" y="4275566"/>
              <a:ext cx="520700" cy="520700"/>
            </a:xfrm>
            <a:custGeom>
              <a:avLst/>
              <a:gdLst/>
              <a:ahLst/>
              <a:cxnLst/>
              <a:rect l="l" t="t" r="r" b="b"/>
              <a:pathLst>
                <a:path w="520700" h="520700">
                  <a:moveTo>
                    <a:pt x="513884" y="317288"/>
                  </a:moveTo>
                  <a:lnTo>
                    <a:pt x="499502" y="361995"/>
                  </a:lnTo>
                  <a:lnTo>
                    <a:pt x="478024" y="402282"/>
                  </a:lnTo>
                  <a:lnTo>
                    <a:pt x="450329" y="437594"/>
                  </a:lnTo>
                  <a:lnTo>
                    <a:pt x="417295" y="467375"/>
                  </a:lnTo>
                  <a:lnTo>
                    <a:pt x="379801" y="491070"/>
                  </a:lnTo>
                  <a:lnTo>
                    <a:pt x="338726" y="508124"/>
                  </a:lnTo>
                  <a:lnTo>
                    <a:pt x="294948" y="517981"/>
                  </a:lnTo>
                  <a:lnTo>
                    <a:pt x="249345" y="520086"/>
                  </a:lnTo>
                  <a:lnTo>
                    <a:pt x="202798" y="513884"/>
                  </a:lnTo>
                  <a:lnTo>
                    <a:pt x="158091" y="499506"/>
                  </a:lnTo>
                  <a:lnTo>
                    <a:pt x="117804" y="478031"/>
                  </a:lnTo>
                  <a:lnTo>
                    <a:pt x="82492" y="450338"/>
                  </a:lnTo>
                  <a:lnTo>
                    <a:pt x="52711" y="417305"/>
                  </a:lnTo>
                  <a:lnTo>
                    <a:pt x="29016" y="379811"/>
                  </a:lnTo>
                  <a:lnTo>
                    <a:pt x="11962" y="338734"/>
                  </a:lnTo>
                  <a:lnTo>
                    <a:pt x="2105" y="294954"/>
                  </a:lnTo>
                  <a:lnTo>
                    <a:pt x="0" y="249349"/>
                  </a:lnTo>
                  <a:lnTo>
                    <a:pt x="6202" y="202798"/>
                  </a:lnTo>
                  <a:lnTo>
                    <a:pt x="20580" y="158091"/>
                  </a:lnTo>
                  <a:lnTo>
                    <a:pt x="42055" y="117804"/>
                  </a:lnTo>
                  <a:lnTo>
                    <a:pt x="69748" y="82492"/>
                  </a:lnTo>
                  <a:lnTo>
                    <a:pt x="102781" y="52711"/>
                  </a:lnTo>
                  <a:lnTo>
                    <a:pt x="140275" y="29016"/>
                  </a:lnTo>
                  <a:lnTo>
                    <a:pt x="181352" y="11962"/>
                  </a:lnTo>
                  <a:lnTo>
                    <a:pt x="225132" y="2105"/>
                  </a:lnTo>
                  <a:lnTo>
                    <a:pt x="270737" y="0"/>
                  </a:lnTo>
                  <a:lnTo>
                    <a:pt x="317288" y="6202"/>
                  </a:lnTo>
                  <a:lnTo>
                    <a:pt x="361995" y="20580"/>
                  </a:lnTo>
                  <a:lnTo>
                    <a:pt x="402281" y="42055"/>
                  </a:lnTo>
                  <a:lnTo>
                    <a:pt x="437591" y="69748"/>
                  </a:lnTo>
                  <a:lnTo>
                    <a:pt x="467371" y="102781"/>
                  </a:lnTo>
                  <a:lnTo>
                    <a:pt x="491065" y="140275"/>
                  </a:lnTo>
                  <a:lnTo>
                    <a:pt x="508118" y="181352"/>
                  </a:lnTo>
                  <a:lnTo>
                    <a:pt x="517976" y="225132"/>
                  </a:lnTo>
                  <a:lnTo>
                    <a:pt x="520083" y="270737"/>
                  </a:lnTo>
                  <a:lnTo>
                    <a:pt x="513884" y="317288"/>
                  </a:lnTo>
                  <a:close/>
                </a:path>
              </a:pathLst>
            </a:custGeom>
            <a:ln w="29463">
              <a:solidFill>
                <a:srgbClr val="27347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494144" y="4362724"/>
              <a:ext cx="181610" cy="75565"/>
            </a:xfrm>
            <a:custGeom>
              <a:avLst/>
              <a:gdLst/>
              <a:ahLst/>
              <a:cxnLst/>
              <a:rect l="l" t="t" r="r" b="b"/>
              <a:pathLst>
                <a:path w="181609" h="75564">
                  <a:moveTo>
                    <a:pt x="0" y="75166"/>
                  </a:moveTo>
                  <a:lnTo>
                    <a:pt x="34737" y="37642"/>
                  </a:lnTo>
                  <a:lnTo>
                    <a:pt x="78568" y="11958"/>
                  </a:lnTo>
                  <a:lnTo>
                    <a:pt x="128505" y="0"/>
                  </a:lnTo>
                  <a:lnTo>
                    <a:pt x="181559" y="3652"/>
                  </a:lnTo>
                </a:path>
              </a:pathLst>
            </a:custGeom>
            <a:ln w="29463">
              <a:solidFill>
                <a:srgbClr val="BF4F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730613" y="4723959"/>
              <a:ext cx="272415" cy="349250"/>
            </a:xfrm>
            <a:custGeom>
              <a:avLst/>
              <a:gdLst/>
              <a:ahLst/>
              <a:cxnLst/>
              <a:rect l="l" t="t" r="r" b="b"/>
              <a:pathLst>
                <a:path w="272415" h="349250">
                  <a:moveTo>
                    <a:pt x="83045" y="90335"/>
                  </a:moveTo>
                  <a:lnTo>
                    <a:pt x="70949" y="97034"/>
                  </a:lnTo>
                  <a:lnTo>
                    <a:pt x="58345" y="102165"/>
                  </a:lnTo>
                  <a:lnTo>
                    <a:pt x="45581" y="105504"/>
                  </a:lnTo>
                  <a:lnTo>
                    <a:pt x="33007" y="106832"/>
                  </a:lnTo>
                </a:path>
                <a:path w="272415" h="349250">
                  <a:moveTo>
                    <a:pt x="0" y="54610"/>
                  </a:moveTo>
                  <a:lnTo>
                    <a:pt x="185915" y="348792"/>
                  </a:lnTo>
                  <a:lnTo>
                    <a:pt x="212372" y="344489"/>
                  </a:lnTo>
                  <a:lnTo>
                    <a:pt x="236599" y="333317"/>
                  </a:lnTo>
                  <a:lnTo>
                    <a:pt x="257090" y="316231"/>
                  </a:lnTo>
                  <a:lnTo>
                    <a:pt x="272338" y="294182"/>
                  </a:lnTo>
                  <a:lnTo>
                    <a:pt x="86423" y="0"/>
                  </a:lnTo>
                </a:path>
              </a:pathLst>
            </a:custGeom>
            <a:ln w="29463">
              <a:solidFill>
                <a:srgbClr val="27347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2" name="object 3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84168" y="6603216"/>
            <a:ext cx="1437449" cy="563850"/>
          </a:xfrm>
          <a:prstGeom prst="rect">
            <a:avLst/>
          </a:prstGeom>
        </p:spPr>
      </p:pic>
      <p:sp>
        <p:nvSpPr>
          <p:cNvPr id="33" name="object 33"/>
          <p:cNvSpPr txBox="1"/>
          <p:nvPr/>
        </p:nvSpPr>
        <p:spPr>
          <a:xfrm>
            <a:off x="496536" y="262378"/>
            <a:ext cx="16700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2000">
              <a:latin typeface="Arial"/>
              <a:cs typeface="Arial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00"/>
              </a:lnSpc>
            </a:pPr>
            <a:fld id="{81D60167-4931-47E6-BA6A-407CBD079E47}" type="slidenum">
              <a:rPr spc="-20" dirty="0"/>
              <a:t>4</a:t>
            </a:fld>
            <a:r>
              <a:rPr spc="-20" dirty="0"/>
              <a:t>/10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7198401" y="6809573"/>
            <a:ext cx="2275205" cy="297180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511175" marR="5080" indent="-499109">
              <a:lnSpc>
                <a:spcPct val="102499"/>
              </a:lnSpc>
              <a:spcBef>
                <a:spcPts val="5"/>
              </a:spcBef>
            </a:pPr>
            <a:r>
              <a:rPr sz="900" spc="65" dirty="0">
                <a:solidFill>
                  <a:srgbClr val="273475"/>
                </a:solidFill>
                <a:latin typeface="Arial"/>
                <a:cs typeface="Arial"/>
              </a:rPr>
              <a:t>NOM</a:t>
            </a:r>
            <a:r>
              <a:rPr sz="900" spc="150" dirty="0">
                <a:solidFill>
                  <a:srgbClr val="273475"/>
                </a:solidFill>
                <a:latin typeface="Arial"/>
                <a:cs typeface="Arial"/>
              </a:rPr>
              <a:t> </a:t>
            </a:r>
            <a:r>
              <a:rPr sz="900" spc="50" dirty="0">
                <a:solidFill>
                  <a:srgbClr val="273475"/>
                </a:solidFill>
                <a:latin typeface="Arial"/>
                <a:cs typeface="Arial"/>
              </a:rPr>
              <a:t>DE</a:t>
            </a:r>
            <a:r>
              <a:rPr sz="900" spc="150" dirty="0">
                <a:solidFill>
                  <a:srgbClr val="273475"/>
                </a:solidFill>
                <a:latin typeface="Arial"/>
                <a:cs typeface="Arial"/>
              </a:rPr>
              <a:t> </a:t>
            </a:r>
            <a:r>
              <a:rPr sz="900" spc="60" dirty="0">
                <a:solidFill>
                  <a:srgbClr val="273475"/>
                </a:solidFill>
                <a:latin typeface="Arial"/>
                <a:cs typeface="Arial"/>
              </a:rPr>
              <a:t>LA</a:t>
            </a:r>
            <a:r>
              <a:rPr sz="900" spc="150" dirty="0">
                <a:solidFill>
                  <a:srgbClr val="273475"/>
                </a:solidFill>
                <a:latin typeface="Arial"/>
                <a:cs typeface="Arial"/>
              </a:rPr>
              <a:t> </a:t>
            </a:r>
            <a:r>
              <a:rPr sz="900" spc="60" dirty="0">
                <a:solidFill>
                  <a:srgbClr val="273475"/>
                </a:solidFill>
                <a:latin typeface="Arial"/>
                <a:cs typeface="Arial"/>
              </a:rPr>
              <a:t>PARTIE</a:t>
            </a:r>
            <a:r>
              <a:rPr sz="900" spc="150" dirty="0">
                <a:solidFill>
                  <a:srgbClr val="273475"/>
                </a:solidFill>
                <a:latin typeface="Arial"/>
                <a:cs typeface="Arial"/>
              </a:rPr>
              <a:t> </a:t>
            </a:r>
            <a:r>
              <a:rPr sz="900" dirty="0">
                <a:solidFill>
                  <a:srgbClr val="273475"/>
                </a:solidFill>
                <a:latin typeface="Arial"/>
                <a:cs typeface="Arial"/>
              </a:rPr>
              <a:t>/</a:t>
            </a:r>
            <a:r>
              <a:rPr sz="900" spc="150" dirty="0">
                <a:solidFill>
                  <a:srgbClr val="273475"/>
                </a:solidFill>
                <a:latin typeface="Arial"/>
                <a:cs typeface="Arial"/>
              </a:rPr>
              <a:t> </a:t>
            </a:r>
            <a:r>
              <a:rPr sz="900" spc="65" dirty="0">
                <a:solidFill>
                  <a:srgbClr val="273475"/>
                </a:solidFill>
                <a:latin typeface="Arial"/>
                <a:cs typeface="Arial"/>
              </a:rPr>
              <a:t>SOUS</a:t>
            </a:r>
            <a:r>
              <a:rPr sz="900" spc="155" dirty="0">
                <a:solidFill>
                  <a:srgbClr val="273475"/>
                </a:solidFill>
                <a:latin typeface="Arial"/>
                <a:cs typeface="Arial"/>
              </a:rPr>
              <a:t> </a:t>
            </a:r>
            <a:r>
              <a:rPr sz="900" spc="50" dirty="0">
                <a:solidFill>
                  <a:srgbClr val="273475"/>
                </a:solidFill>
                <a:latin typeface="Arial"/>
                <a:cs typeface="Arial"/>
              </a:rPr>
              <a:t>PARTIE </a:t>
            </a:r>
            <a:r>
              <a:rPr sz="900" spc="60" dirty="0">
                <a:solidFill>
                  <a:srgbClr val="273475"/>
                </a:solidFill>
                <a:latin typeface="Arial"/>
                <a:cs typeface="Arial"/>
              </a:rPr>
              <a:t>SUR</a:t>
            </a:r>
            <a:r>
              <a:rPr sz="900" spc="145" dirty="0">
                <a:solidFill>
                  <a:srgbClr val="273475"/>
                </a:solidFill>
                <a:latin typeface="Arial"/>
                <a:cs typeface="Arial"/>
              </a:rPr>
              <a:t> </a:t>
            </a:r>
            <a:r>
              <a:rPr sz="900" spc="65" dirty="0">
                <a:solidFill>
                  <a:srgbClr val="273475"/>
                </a:solidFill>
                <a:latin typeface="Arial"/>
                <a:cs typeface="Arial"/>
              </a:rPr>
              <a:t>UNE</a:t>
            </a:r>
            <a:r>
              <a:rPr sz="900" spc="150" dirty="0">
                <a:solidFill>
                  <a:srgbClr val="273475"/>
                </a:solidFill>
                <a:latin typeface="Arial"/>
                <a:cs typeface="Arial"/>
              </a:rPr>
              <a:t> </a:t>
            </a:r>
            <a:r>
              <a:rPr sz="900" spc="50" dirty="0">
                <a:solidFill>
                  <a:srgbClr val="273475"/>
                </a:solidFill>
                <a:latin typeface="Arial"/>
                <a:cs typeface="Arial"/>
              </a:rPr>
              <a:t>OU</a:t>
            </a:r>
            <a:r>
              <a:rPr sz="900" spc="150" dirty="0">
                <a:solidFill>
                  <a:srgbClr val="273475"/>
                </a:solidFill>
                <a:latin typeface="Arial"/>
                <a:cs typeface="Arial"/>
              </a:rPr>
              <a:t> </a:t>
            </a:r>
            <a:r>
              <a:rPr sz="900" spc="60" dirty="0">
                <a:solidFill>
                  <a:srgbClr val="273475"/>
                </a:solidFill>
                <a:latin typeface="Arial"/>
                <a:cs typeface="Arial"/>
              </a:rPr>
              <a:t>DEUX</a:t>
            </a:r>
            <a:r>
              <a:rPr sz="900" spc="150" dirty="0">
                <a:solidFill>
                  <a:srgbClr val="273475"/>
                </a:solidFill>
                <a:latin typeface="Arial"/>
                <a:cs typeface="Arial"/>
              </a:rPr>
              <a:t> </a:t>
            </a:r>
            <a:r>
              <a:rPr sz="900" spc="60" dirty="0">
                <a:solidFill>
                  <a:srgbClr val="273475"/>
                </a:solidFill>
                <a:latin typeface="Arial"/>
                <a:cs typeface="Arial"/>
              </a:rPr>
              <a:t>LIGNES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A2FCE92-D47E-3146-B4F6-44DF4B0CFEE1}"/>
              </a:ext>
            </a:extLst>
          </p:cNvPr>
          <p:cNvSpPr/>
          <p:nvPr/>
        </p:nvSpPr>
        <p:spPr>
          <a:xfrm>
            <a:off x="3804268" y="4721873"/>
            <a:ext cx="25717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fr-FR" sz="1200" b="1" spc="75" dirty="0" err="1">
                <a:solidFill>
                  <a:schemeClr val="bg1"/>
                </a:solidFill>
                <a:latin typeface="Arial"/>
                <a:cs typeface="Arial"/>
              </a:rPr>
              <a:t>illabor</a:t>
            </a:r>
            <a:r>
              <a:rPr lang="fr-FR" sz="1200" b="1" spc="18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sz="1200" b="1" spc="80" dirty="0" err="1">
                <a:solidFill>
                  <a:schemeClr val="bg1"/>
                </a:solidFill>
                <a:latin typeface="Arial"/>
                <a:cs typeface="Arial"/>
              </a:rPr>
              <a:t>iatibusaped</a:t>
            </a:r>
            <a:r>
              <a:rPr lang="fr-FR" sz="1200" b="1" spc="18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sz="1200" b="1" spc="75" dirty="0" err="1">
                <a:solidFill>
                  <a:schemeClr val="bg1"/>
                </a:solidFill>
                <a:latin typeface="Arial"/>
                <a:cs typeface="Arial"/>
              </a:rPr>
              <a:t>enit</a:t>
            </a:r>
            <a:r>
              <a:rPr lang="fr-FR" sz="1200" b="1" spc="75" dirty="0">
                <a:solidFill>
                  <a:schemeClr val="bg1"/>
                </a:solidFill>
                <a:latin typeface="Arial"/>
                <a:cs typeface="Arial"/>
              </a:rPr>
              <a:t>,</a:t>
            </a:r>
            <a:r>
              <a:rPr lang="fr-FR" sz="1200" b="1" spc="18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sz="1200" b="1" spc="65" dirty="0">
                <a:solidFill>
                  <a:schemeClr val="bg1"/>
                </a:solidFill>
                <a:latin typeface="Arial"/>
                <a:cs typeface="Arial"/>
              </a:rPr>
              <a:t>quid</a:t>
            </a:r>
            <a:r>
              <a:rPr lang="fr-FR" sz="1200" b="1" spc="18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sz="1200" b="1" spc="30" dirty="0">
                <a:solidFill>
                  <a:schemeClr val="bg1"/>
                </a:solidFill>
                <a:latin typeface="Arial"/>
                <a:cs typeface="Arial"/>
              </a:rPr>
              <a:t>quo </a:t>
            </a:r>
            <a:r>
              <a:rPr lang="fr-FR" sz="1200" b="1" spc="75" dirty="0" err="1">
                <a:solidFill>
                  <a:schemeClr val="bg1"/>
                </a:solidFill>
                <a:latin typeface="Arial"/>
                <a:cs typeface="Arial"/>
              </a:rPr>
              <a:t>voluptam</a:t>
            </a:r>
            <a:r>
              <a:rPr lang="fr-FR" sz="1200" b="1" spc="75" dirty="0">
                <a:solidFill>
                  <a:schemeClr val="bg1"/>
                </a:solidFill>
                <a:latin typeface="Arial"/>
                <a:cs typeface="Arial"/>
              </a:rPr>
              <a:t>,</a:t>
            </a:r>
            <a:r>
              <a:rPr lang="fr-FR" sz="1200" b="1" spc="19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sz="1200" b="1" spc="65" dirty="0" err="1">
                <a:solidFill>
                  <a:schemeClr val="bg1"/>
                </a:solidFill>
                <a:latin typeface="Arial"/>
                <a:cs typeface="Arial"/>
              </a:rPr>
              <a:t>aute</a:t>
            </a:r>
            <a:r>
              <a:rPr lang="fr-FR" sz="1200" b="1" spc="19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sz="1200" b="1" spc="65" dirty="0" err="1">
                <a:solidFill>
                  <a:schemeClr val="bg1"/>
                </a:solidFill>
                <a:latin typeface="Arial"/>
                <a:cs typeface="Arial"/>
              </a:rPr>
              <a:t>coremqui:t</a:t>
            </a:r>
            <a:endParaRPr lang="fr-FR" sz="12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ustomMKOP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KProdID">
    <vt:lpwstr>ZMChrome</vt:lpwstr>
  </property>
  <property fmtid="{D5CDD505-2E9C-101B-9397-08002B2CF9AE}" pid="3" name="SizeBefore">
    <vt:lpwstr>149373</vt:lpwstr>
  </property>
  <property fmtid="{D5CDD505-2E9C-101B-9397-08002B2CF9AE}" pid="4" name="OptimizationTime">
    <vt:lpwstr>20220511_1610</vt:lpwstr>
  </property>
</Properties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337</Words>
  <Application>Microsoft Macintosh PowerPoint</Application>
  <PresentationFormat>Personnalisé</PresentationFormat>
  <Paragraphs>49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Arial-BoldItalicMT</vt:lpstr>
      <vt:lpstr>Calibri</vt:lpstr>
      <vt:lpstr>Office Theme</vt:lpstr>
      <vt:lpstr>TITRE DE LA PRÉSENTATION</vt:lpstr>
      <vt:lpstr>Présentation PowerPoint</vt:lpstr>
      <vt:lpstr>Présentation PowerPoint</vt:lpstr>
      <vt:lpstr>TITRE DE LA PAGE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cp:lastModifiedBy>Aude Ristat</cp:lastModifiedBy>
  <cp:revision>2</cp:revision>
  <dcterms:created xsi:type="dcterms:W3CDTF">2022-04-28T16:28:39Z</dcterms:created>
  <dcterms:modified xsi:type="dcterms:W3CDTF">2022-04-29T04:41:53Z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2022-04-28T00:00:00Z</vt:filetime>
  </property>
  <property fmtid="{D5CDD505-2E9C-101B-9397-08002B2CF9AE}" pid="3" name="Creator">
    <vt:lpwstr>Adobe InDesign 17.1 (Macintosh)</vt:lpwstr>
  </property>
  <property fmtid="{D5CDD505-2E9C-101B-9397-08002B2CF9AE}" pid="4" name="LastSaved">
    <vt:filetime>2022-04-28T00:00:00Z</vt:filetime>
  </property>
</Properties>
</file>