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7559675" cy="10691813"/>
  <p:notesSz cx="6808788" cy="9940925"/>
  <p:defaultTextStyle>
    <a:defPPr>
      <a:defRPr lang="fr-FR"/>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BB41"/>
    <a:srgbClr val="E1A111"/>
    <a:srgbClr val="FAE9C2"/>
    <a:srgbClr val="7F7F7F"/>
    <a:srgbClr val="78C2D6"/>
    <a:srgbClr val="FCF1D8"/>
    <a:srgbClr val="FFFFFF"/>
    <a:srgbClr val="000000"/>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954" autoAdjust="0"/>
  </p:normalViewPr>
  <p:slideViewPr>
    <p:cSldViewPr snapToGrid="0">
      <p:cViewPr>
        <p:scale>
          <a:sx n="33" d="100"/>
          <a:sy n="33" d="100"/>
        </p:scale>
        <p:origin x="1884" y="0"/>
      </p:cViewPr>
      <p:guideLst>
        <p:guide orient="horz" pos="3367"/>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smtClean="0"/>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lvl1pPr>
              <a:defRPr/>
            </a:lvl1pPr>
          </a:lstStyle>
          <a:p>
            <a:pPr>
              <a:defRPr/>
            </a:pPr>
            <a:fld id="{788775C9-3D25-4A64-AF0D-AA1503ADB60F}" type="datetimeFigureOut">
              <a:rPr lang="fr-FR"/>
              <a:pPr>
                <a:defRPr/>
              </a:pPr>
              <a:t>12/04/2019</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fld id="{53F113E0-399D-44EF-A80E-9723B3262FE6}" type="slidenum">
              <a:rPr lang="fr-FR" altLang="fr-FR"/>
              <a:pPr/>
              <a:t>‹N°›</a:t>
            </a:fld>
            <a:endParaRPr lang="fr-FR" altLang="fr-FR"/>
          </a:p>
        </p:txBody>
      </p:sp>
    </p:spTree>
    <p:extLst>
      <p:ext uri="{BB962C8B-B14F-4D97-AF65-F5344CB8AC3E}">
        <p14:creationId xmlns:p14="http://schemas.microsoft.com/office/powerpoint/2010/main" val="1693805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0D6C188B-9A23-44F6-9CDD-C92586BB784E}" type="datetimeFigureOut">
              <a:rPr lang="fr-FR"/>
              <a:pPr>
                <a:defRPr/>
              </a:pPr>
              <a:t>12/04/2019</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fld id="{4AA0AD5D-C231-48BA-BE23-670211939F0D}" type="slidenum">
              <a:rPr lang="fr-FR" altLang="fr-FR"/>
              <a:pPr/>
              <a:t>‹N°›</a:t>
            </a:fld>
            <a:endParaRPr lang="fr-FR" altLang="fr-FR"/>
          </a:p>
        </p:txBody>
      </p:sp>
    </p:spTree>
    <p:extLst>
      <p:ext uri="{BB962C8B-B14F-4D97-AF65-F5344CB8AC3E}">
        <p14:creationId xmlns:p14="http://schemas.microsoft.com/office/powerpoint/2010/main" val="4186410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A5EAE802-1053-4325-8312-6AC53B319F6E}" type="datetimeFigureOut">
              <a:rPr lang="fr-FR"/>
              <a:pPr>
                <a:defRPr/>
              </a:pPr>
              <a:t>12/04/2019</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fld id="{DCB8B924-C931-4953-BA8E-1E7491ACED97}" type="slidenum">
              <a:rPr lang="fr-FR" altLang="fr-FR"/>
              <a:pPr/>
              <a:t>‹N°›</a:t>
            </a:fld>
            <a:endParaRPr lang="fr-FR" altLang="fr-FR"/>
          </a:p>
        </p:txBody>
      </p:sp>
    </p:spTree>
    <p:extLst>
      <p:ext uri="{BB962C8B-B14F-4D97-AF65-F5344CB8AC3E}">
        <p14:creationId xmlns:p14="http://schemas.microsoft.com/office/powerpoint/2010/main" val="2478213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fld id="{25F8A2BE-D724-4AA9-8DAE-207ED4D13812}" type="datetimeFigureOut">
              <a:rPr lang="fr-FR"/>
              <a:pPr>
                <a:defRPr/>
              </a:pPr>
              <a:t>12/04/2019</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fld id="{1A2A5F46-964E-4435-8E50-539458B6EBAA}" type="slidenum">
              <a:rPr lang="fr-FR" altLang="fr-FR"/>
              <a:pPr/>
              <a:t>‹N°›</a:t>
            </a:fld>
            <a:endParaRPr lang="fr-FR" altLang="fr-FR"/>
          </a:p>
        </p:txBody>
      </p:sp>
    </p:spTree>
    <p:extLst>
      <p:ext uri="{BB962C8B-B14F-4D97-AF65-F5344CB8AC3E}">
        <p14:creationId xmlns:p14="http://schemas.microsoft.com/office/powerpoint/2010/main" val="1947611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smtClean="0"/>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lvl1pPr>
              <a:defRPr/>
            </a:lvl1pPr>
          </a:lstStyle>
          <a:p>
            <a:pPr>
              <a:defRPr/>
            </a:pPr>
            <a:fld id="{7F98F7B5-4C16-4FDD-8AE4-71D4B79CBDA2}" type="datetimeFigureOut">
              <a:rPr lang="fr-FR"/>
              <a:pPr>
                <a:defRPr/>
              </a:pPr>
              <a:t>12/04/2019</a:t>
            </a:fld>
            <a:endParaRPr lang="fr-FR"/>
          </a:p>
        </p:txBody>
      </p:sp>
      <p:sp>
        <p:nvSpPr>
          <p:cNvPr id="5" name="Footer Placeholder 4"/>
          <p:cNvSpPr>
            <a:spLocks noGrp="1"/>
          </p:cNvSpPr>
          <p:nvPr>
            <p:ph type="ftr" sz="quarter" idx="11"/>
          </p:nvPr>
        </p:nvSpPr>
        <p:spPr/>
        <p:txBody>
          <a:bodyPr/>
          <a:lstStyle>
            <a:lvl1pPr>
              <a:defRPr/>
            </a:lvl1pPr>
          </a:lstStyle>
          <a:p>
            <a:pPr>
              <a:defRPr/>
            </a:pPr>
            <a:endParaRPr lang="fr-FR"/>
          </a:p>
        </p:txBody>
      </p:sp>
      <p:sp>
        <p:nvSpPr>
          <p:cNvPr id="6" name="Slide Number Placeholder 5"/>
          <p:cNvSpPr>
            <a:spLocks noGrp="1"/>
          </p:cNvSpPr>
          <p:nvPr>
            <p:ph type="sldNum" sz="quarter" idx="12"/>
          </p:nvPr>
        </p:nvSpPr>
        <p:spPr/>
        <p:txBody>
          <a:bodyPr/>
          <a:lstStyle>
            <a:lvl1pPr>
              <a:defRPr/>
            </a:lvl1pPr>
          </a:lstStyle>
          <a:p>
            <a:fld id="{DC124DE2-BADE-49F3-9A40-16CE810DE900}" type="slidenum">
              <a:rPr lang="fr-FR" altLang="fr-FR"/>
              <a:pPr/>
              <a:t>‹N°›</a:t>
            </a:fld>
            <a:endParaRPr lang="fr-FR" altLang="fr-FR"/>
          </a:p>
        </p:txBody>
      </p:sp>
    </p:spTree>
    <p:extLst>
      <p:ext uri="{BB962C8B-B14F-4D97-AF65-F5344CB8AC3E}">
        <p14:creationId xmlns:p14="http://schemas.microsoft.com/office/powerpoint/2010/main" val="3024459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3"/>
          <p:cNvSpPr>
            <a:spLocks noGrp="1"/>
          </p:cNvSpPr>
          <p:nvPr>
            <p:ph type="dt" sz="half" idx="10"/>
          </p:nvPr>
        </p:nvSpPr>
        <p:spPr/>
        <p:txBody>
          <a:bodyPr/>
          <a:lstStyle>
            <a:lvl1pPr>
              <a:defRPr/>
            </a:lvl1pPr>
          </a:lstStyle>
          <a:p>
            <a:pPr>
              <a:defRPr/>
            </a:pPr>
            <a:fld id="{7BCF2224-41EA-46D6-8365-3299E192DEF6}" type="datetimeFigureOut">
              <a:rPr lang="fr-FR"/>
              <a:pPr>
                <a:defRPr/>
              </a:pPr>
              <a:t>12/04/2019</a:t>
            </a:fld>
            <a:endParaRPr lang="fr-FR"/>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fld id="{894686A4-40BE-4F3B-A03E-51C18EA8FFE5}" type="slidenum">
              <a:rPr lang="fr-FR" altLang="fr-FR"/>
              <a:pPr/>
              <a:t>‹N°›</a:t>
            </a:fld>
            <a:endParaRPr lang="fr-FR" altLang="fr-FR"/>
          </a:p>
        </p:txBody>
      </p:sp>
    </p:spTree>
    <p:extLst>
      <p:ext uri="{BB962C8B-B14F-4D97-AF65-F5344CB8AC3E}">
        <p14:creationId xmlns:p14="http://schemas.microsoft.com/office/powerpoint/2010/main" val="1211024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smtClean="0"/>
              <a:t>Modifiez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smtClean="0"/>
              <a:t>Modifiez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lvl1pPr>
              <a:defRPr/>
            </a:lvl1pPr>
          </a:lstStyle>
          <a:p>
            <a:pPr>
              <a:defRPr/>
            </a:pPr>
            <a:fld id="{2A80FA24-E945-469E-B212-F3C84CCBC259}" type="datetimeFigureOut">
              <a:rPr lang="fr-FR"/>
              <a:pPr>
                <a:defRPr/>
              </a:pPr>
              <a:t>12/04/2019</a:t>
            </a:fld>
            <a:endParaRPr lang="fr-FR"/>
          </a:p>
        </p:txBody>
      </p:sp>
      <p:sp>
        <p:nvSpPr>
          <p:cNvPr id="8" name="Footer Placeholder 4"/>
          <p:cNvSpPr>
            <a:spLocks noGrp="1"/>
          </p:cNvSpPr>
          <p:nvPr>
            <p:ph type="ftr" sz="quarter" idx="11"/>
          </p:nvPr>
        </p:nvSpPr>
        <p:spPr/>
        <p:txBody>
          <a:bodyPr/>
          <a:lstStyle>
            <a:lvl1pPr>
              <a:defRPr/>
            </a:lvl1pPr>
          </a:lstStyle>
          <a:p>
            <a:pPr>
              <a:defRPr/>
            </a:pPr>
            <a:endParaRPr lang="fr-FR"/>
          </a:p>
        </p:txBody>
      </p:sp>
      <p:sp>
        <p:nvSpPr>
          <p:cNvPr id="9" name="Slide Number Placeholder 5"/>
          <p:cNvSpPr>
            <a:spLocks noGrp="1"/>
          </p:cNvSpPr>
          <p:nvPr>
            <p:ph type="sldNum" sz="quarter" idx="12"/>
          </p:nvPr>
        </p:nvSpPr>
        <p:spPr/>
        <p:txBody>
          <a:bodyPr/>
          <a:lstStyle>
            <a:lvl1pPr>
              <a:defRPr/>
            </a:lvl1pPr>
          </a:lstStyle>
          <a:p>
            <a:fld id="{28ABA05F-30E1-41DE-9D8C-48A25243A23C}" type="slidenum">
              <a:rPr lang="fr-FR" altLang="fr-FR"/>
              <a:pPr/>
              <a:t>‹N°›</a:t>
            </a:fld>
            <a:endParaRPr lang="fr-FR" altLang="fr-FR"/>
          </a:p>
        </p:txBody>
      </p:sp>
    </p:spTree>
    <p:extLst>
      <p:ext uri="{BB962C8B-B14F-4D97-AF65-F5344CB8AC3E}">
        <p14:creationId xmlns:p14="http://schemas.microsoft.com/office/powerpoint/2010/main" val="1007224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3"/>
          <p:cNvSpPr>
            <a:spLocks noGrp="1"/>
          </p:cNvSpPr>
          <p:nvPr>
            <p:ph type="dt" sz="half" idx="10"/>
          </p:nvPr>
        </p:nvSpPr>
        <p:spPr/>
        <p:txBody>
          <a:bodyPr/>
          <a:lstStyle>
            <a:lvl1pPr>
              <a:defRPr/>
            </a:lvl1pPr>
          </a:lstStyle>
          <a:p>
            <a:pPr>
              <a:defRPr/>
            </a:pPr>
            <a:fld id="{165BBB04-7364-42C4-99C0-20AF3CD12AF4}" type="datetimeFigureOut">
              <a:rPr lang="fr-FR"/>
              <a:pPr>
                <a:defRPr/>
              </a:pPr>
              <a:t>12/04/2019</a:t>
            </a:fld>
            <a:endParaRPr lang="fr-FR"/>
          </a:p>
        </p:txBody>
      </p:sp>
      <p:sp>
        <p:nvSpPr>
          <p:cNvPr id="4" name="Footer Placeholder 4"/>
          <p:cNvSpPr>
            <a:spLocks noGrp="1"/>
          </p:cNvSpPr>
          <p:nvPr>
            <p:ph type="ftr" sz="quarter" idx="11"/>
          </p:nvPr>
        </p:nvSpPr>
        <p:spPr/>
        <p:txBody>
          <a:bodyPr/>
          <a:lstStyle>
            <a:lvl1pPr>
              <a:defRPr/>
            </a:lvl1pPr>
          </a:lstStyle>
          <a:p>
            <a:pPr>
              <a:defRPr/>
            </a:pPr>
            <a:endParaRPr lang="fr-FR"/>
          </a:p>
        </p:txBody>
      </p:sp>
      <p:sp>
        <p:nvSpPr>
          <p:cNvPr id="5" name="Slide Number Placeholder 5"/>
          <p:cNvSpPr>
            <a:spLocks noGrp="1"/>
          </p:cNvSpPr>
          <p:nvPr>
            <p:ph type="sldNum" sz="quarter" idx="12"/>
          </p:nvPr>
        </p:nvSpPr>
        <p:spPr/>
        <p:txBody>
          <a:bodyPr/>
          <a:lstStyle>
            <a:lvl1pPr>
              <a:defRPr/>
            </a:lvl1pPr>
          </a:lstStyle>
          <a:p>
            <a:fld id="{992AE79B-2085-4B6C-B867-76A0A2EDC8F4}" type="slidenum">
              <a:rPr lang="fr-FR" altLang="fr-FR"/>
              <a:pPr/>
              <a:t>‹N°›</a:t>
            </a:fld>
            <a:endParaRPr lang="fr-FR" altLang="fr-FR"/>
          </a:p>
        </p:txBody>
      </p:sp>
    </p:spTree>
    <p:extLst>
      <p:ext uri="{BB962C8B-B14F-4D97-AF65-F5344CB8AC3E}">
        <p14:creationId xmlns:p14="http://schemas.microsoft.com/office/powerpoint/2010/main" val="286928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38DF92C-FE71-4188-8D30-939E1C871B3C}" type="datetimeFigureOut">
              <a:rPr lang="fr-FR"/>
              <a:pPr>
                <a:defRPr/>
              </a:pPr>
              <a:t>12/04/2019</a:t>
            </a:fld>
            <a:endParaRPr lang="fr-FR"/>
          </a:p>
        </p:txBody>
      </p:sp>
      <p:sp>
        <p:nvSpPr>
          <p:cNvPr id="3" name="Footer Placeholder 4"/>
          <p:cNvSpPr>
            <a:spLocks noGrp="1"/>
          </p:cNvSpPr>
          <p:nvPr>
            <p:ph type="ftr" sz="quarter" idx="11"/>
          </p:nvPr>
        </p:nvSpPr>
        <p:spPr/>
        <p:txBody>
          <a:bodyPr/>
          <a:lstStyle>
            <a:lvl1pPr>
              <a:defRPr/>
            </a:lvl1pPr>
          </a:lstStyle>
          <a:p>
            <a:pPr>
              <a:defRPr/>
            </a:pPr>
            <a:endParaRPr lang="fr-FR"/>
          </a:p>
        </p:txBody>
      </p:sp>
      <p:sp>
        <p:nvSpPr>
          <p:cNvPr id="4" name="Slide Number Placeholder 5"/>
          <p:cNvSpPr>
            <a:spLocks noGrp="1"/>
          </p:cNvSpPr>
          <p:nvPr>
            <p:ph type="sldNum" sz="quarter" idx="12"/>
          </p:nvPr>
        </p:nvSpPr>
        <p:spPr/>
        <p:txBody>
          <a:bodyPr/>
          <a:lstStyle>
            <a:lvl1pPr>
              <a:defRPr/>
            </a:lvl1pPr>
          </a:lstStyle>
          <a:p>
            <a:fld id="{1AD6F474-0D14-4723-B522-5EB872B73A7B}" type="slidenum">
              <a:rPr lang="fr-FR" altLang="fr-FR"/>
              <a:pPr/>
              <a:t>‹N°›</a:t>
            </a:fld>
            <a:endParaRPr lang="fr-FR" altLang="fr-FR"/>
          </a:p>
        </p:txBody>
      </p:sp>
    </p:spTree>
    <p:extLst>
      <p:ext uri="{BB962C8B-B14F-4D97-AF65-F5344CB8AC3E}">
        <p14:creationId xmlns:p14="http://schemas.microsoft.com/office/powerpoint/2010/main" val="2988891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smtClean="0"/>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smtClean="0"/>
              <a:t>Modifiez les styles du texte du masque</a:t>
            </a:r>
          </a:p>
        </p:txBody>
      </p:sp>
      <p:sp>
        <p:nvSpPr>
          <p:cNvPr id="5" name="Date Placeholder 3"/>
          <p:cNvSpPr>
            <a:spLocks noGrp="1"/>
          </p:cNvSpPr>
          <p:nvPr>
            <p:ph type="dt" sz="half" idx="10"/>
          </p:nvPr>
        </p:nvSpPr>
        <p:spPr/>
        <p:txBody>
          <a:bodyPr/>
          <a:lstStyle>
            <a:lvl1pPr>
              <a:defRPr/>
            </a:lvl1pPr>
          </a:lstStyle>
          <a:p>
            <a:pPr>
              <a:defRPr/>
            </a:pPr>
            <a:fld id="{ECE3F231-F27A-4017-B838-BD8FDEBC391B}" type="datetimeFigureOut">
              <a:rPr lang="fr-FR"/>
              <a:pPr>
                <a:defRPr/>
              </a:pPr>
              <a:t>12/04/2019</a:t>
            </a:fld>
            <a:endParaRPr lang="fr-FR"/>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fld id="{81CF27EF-AA5B-4108-947D-9E02597503ED}" type="slidenum">
              <a:rPr lang="fr-FR" altLang="fr-FR"/>
              <a:pPr/>
              <a:t>‹N°›</a:t>
            </a:fld>
            <a:endParaRPr lang="fr-FR" altLang="fr-FR"/>
          </a:p>
        </p:txBody>
      </p:sp>
    </p:spTree>
    <p:extLst>
      <p:ext uri="{BB962C8B-B14F-4D97-AF65-F5344CB8AC3E}">
        <p14:creationId xmlns:p14="http://schemas.microsoft.com/office/powerpoint/2010/main" val="4253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rtlCol="0">
            <a:normAutofit/>
          </a:bodyPr>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pPr lvl="0"/>
            <a:r>
              <a:rPr lang="fr-FR" noProof="0" smtClean="0"/>
              <a:t>Cliquez sur l'icône pour ajouter une image</a:t>
            </a:r>
            <a:endParaRPr lang="en-US" noProof="0"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smtClean="0"/>
              <a:t>Modifiez les styles du texte du masque</a:t>
            </a:r>
          </a:p>
        </p:txBody>
      </p:sp>
      <p:sp>
        <p:nvSpPr>
          <p:cNvPr id="5" name="Date Placeholder 3"/>
          <p:cNvSpPr>
            <a:spLocks noGrp="1"/>
          </p:cNvSpPr>
          <p:nvPr>
            <p:ph type="dt" sz="half" idx="10"/>
          </p:nvPr>
        </p:nvSpPr>
        <p:spPr/>
        <p:txBody>
          <a:bodyPr/>
          <a:lstStyle>
            <a:lvl1pPr>
              <a:defRPr/>
            </a:lvl1pPr>
          </a:lstStyle>
          <a:p>
            <a:pPr>
              <a:defRPr/>
            </a:pPr>
            <a:fld id="{BDF03EC2-8494-461E-93BC-151AD02F795A}" type="datetimeFigureOut">
              <a:rPr lang="fr-FR"/>
              <a:pPr>
                <a:defRPr/>
              </a:pPr>
              <a:t>12/04/2019</a:t>
            </a:fld>
            <a:endParaRPr lang="fr-FR"/>
          </a:p>
        </p:txBody>
      </p:sp>
      <p:sp>
        <p:nvSpPr>
          <p:cNvPr id="6" name="Footer Placeholder 4"/>
          <p:cNvSpPr>
            <a:spLocks noGrp="1"/>
          </p:cNvSpPr>
          <p:nvPr>
            <p:ph type="ftr" sz="quarter" idx="11"/>
          </p:nvPr>
        </p:nvSpPr>
        <p:spPr/>
        <p:txBody>
          <a:bodyPr/>
          <a:lstStyle>
            <a:lvl1pPr>
              <a:defRPr/>
            </a:lvl1pPr>
          </a:lstStyle>
          <a:p>
            <a:pPr>
              <a:defRPr/>
            </a:pPr>
            <a:endParaRPr lang="fr-FR"/>
          </a:p>
        </p:txBody>
      </p:sp>
      <p:sp>
        <p:nvSpPr>
          <p:cNvPr id="7" name="Slide Number Placeholder 5"/>
          <p:cNvSpPr>
            <a:spLocks noGrp="1"/>
          </p:cNvSpPr>
          <p:nvPr>
            <p:ph type="sldNum" sz="quarter" idx="12"/>
          </p:nvPr>
        </p:nvSpPr>
        <p:spPr/>
        <p:txBody>
          <a:bodyPr/>
          <a:lstStyle>
            <a:lvl1pPr>
              <a:defRPr/>
            </a:lvl1pPr>
          </a:lstStyle>
          <a:p>
            <a:fld id="{1E5752C2-F83F-4BEA-BE60-3BE0F7B0B3ED}" type="slidenum">
              <a:rPr lang="fr-FR" altLang="fr-FR"/>
              <a:pPr/>
              <a:t>‹N°›</a:t>
            </a:fld>
            <a:endParaRPr lang="fr-FR" altLang="fr-FR"/>
          </a:p>
        </p:txBody>
      </p:sp>
    </p:spTree>
    <p:extLst>
      <p:ext uri="{BB962C8B-B14F-4D97-AF65-F5344CB8AC3E}">
        <p14:creationId xmlns:p14="http://schemas.microsoft.com/office/powerpoint/2010/main" val="9206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19113" y="569913"/>
            <a:ext cx="6521450" cy="2065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Modifiez le style du titre</a:t>
            </a:r>
            <a:endParaRPr lang="en-US" altLang="fr-FR" smtClean="0"/>
          </a:p>
        </p:txBody>
      </p:sp>
      <p:sp>
        <p:nvSpPr>
          <p:cNvPr id="1027" name="Text Placeholder 2"/>
          <p:cNvSpPr>
            <a:spLocks noGrp="1"/>
          </p:cNvSpPr>
          <p:nvPr>
            <p:ph type="body" idx="1"/>
          </p:nvPr>
        </p:nvSpPr>
        <p:spPr bwMode="auto">
          <a:xfrm>
            <a:off x="519113" y="2846388"/>
            <a:ext cx="6521450" cy="678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Modifiez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endParaRPr lang="en-US" altLang="fr-FR" smtClean="0"/>
          </a:p>
        </p:txBody>
      </p:sp>
      <p:sp>
        <p:nvSpPr>
          <p:cNvPr id="4" name="Date Placeholder 3"/>
          <p:cNvSpPr>
            <a:spLocks noGrp="1"/>
          </p:cNvSpPr>
          <p:nvPr>
            <p:ph type="dt" sz="half" idx="2"/>
          </p:nvPr>
        </p:nvSpPr>
        <p:spPr>
          <a:xfrm>
            <a:off x="519113" y="9909175"/>
            <a:ext cx="1701800" cy="569913"/>
          </a:xfrm>
          <a:prstGeom prst="rect">
            <a:avLst/>
          </a:prstGeom>
        </p:spPr>
        <p:txBody>
          <a:bodyPr vert="horz" lIns="91440" tIns="45720" rIns="91440" bIns="45720" rtlCol="0" anchor="ctr"/>
          <a:lstStyle>
            <a:lvl1pPr algn="l" eaLnBrk="1" fontAlgn="auto" hangingPunct="1">
              <a:spcBef>
                <a:spcPts val="0"/>
              </a:spcBef>
              <a:spcAft>
                <a:spcPts val="0"/>
              </a:spcAft>
              <a:defRPr sz="992">
                <a:solidFill>
                  <a:schemeClr val="tx1">
                    <a:tint val="75000"/>
                  </a:schemeClr>
                </a:solidFill>
                <a:latin typeface="+mn-lt"/>
              </a:defRPr>
            </a:lvl1pPr>
          </a:lstStyle>
          <a:p>
            <a:pPr>
              <a:defRPr/>
            </a:pPr>
            <a:fld id="{BC63B73F-5AC7-4323-B115-30F6689CF3E9}" type="datetimeFigureOut">
              <a:rPr lang="fr-FR"/>
              <a:pPr>
                <a:defRPr/>
              </a:pPr>
              <a:t>12/04/2019</a:t>
            </a:fld>
            <a:endParaRPr lang="fr-FR"/>
          </a:p>
        </p:txBody>
      </p:sp>
      <p:sp>
        <p:nvSpPr>
          <p:cNvPr id="5" name="Footer Placeholder 4"/>
          <p:cNvSpPr>
            <a:spLocks noGrp="1"/>
          </p:cNvSpPr>
          <p:nvPr>
            <p:ph type="ftr" sz="quarter" idx="3"/>
          </p:nvPr>
        </p:nvSpPr>
        <p:spPr>
          <a:xfrm>
            <a:off x="2503488" y="9909175"/>
            <a:ext cx="2552700" cy="569913"/>
          </a:xfrm>
          <a:prstGeom prst="rect">
            <a:avLst/>
          </a:prstGeom>
        </p:spPr>
        <p:txBody>
          <a:bodyPr vert="horz" lIns="91440" tIns="45720" rIns="91440" bIns="45720" rtlCol="0" anchor="ctr"/>
          <a:lstStyle>
            <a:lvl1pPr algn="ctr" eaLnBrk="1" fontAlgn="auto" hangingPunct="1">
              <a:spcBef>
                <a:spcPts val="0"/>
              </a:spcBef>
              <a:spcAft>
                <a:spcPts val="0"/>
              </a:spcAft>
              <a:defRPr sz="992">
                <a:solidFill>
                  <a:schemeClr val="tx1">
                    <a:tint val="75000"/>
                  </a:schemeClr>
                </a:solidFill>
                <a:latin typeface="+mn-lt"/>
              </a:defRPr>
            </a:lvl1pPr>
          </a:lstStyle>
          <a:p>
            <a:pPr>
              <a:defRPr/>
            </a:pPr>
            <a:endParaRPr lang="fr-FR"/>
          </a:p>
        </p:txBody>
      </p:sp>
      <p:sp>
        <p:nvSpPr>
          <p:cNvPr id="6" name="Slide Number Placeholder 5"/>
          <p:cNvSpPr>
            <a:spLocks noGrp="1"/>
          </p:cNvSpPr>
          <p:nvPr>
            <p:ph type="sldNum" sz="quarter" idx="4"/>
          </p:nvPr>
        </p:nvSpPr>
        <p:spPr>
          <a:xfrm>
            <a:off x="5338763" y="9909175"/>
            <a:ext cx="1701800" cy="56991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fld id="{BA534ABA-1067-4A83-9E1B-C306C7E6FB4D}" type="slidenum">
              <a:rPr lang="fr-FR" altLang="fr-FR"/>
              <a:pPr/>
              <a:t>‹N°›</a:t>
            </a:fld>
            <a:endParaRPr lang="fr-FR" alt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650" rtl="0" eaLnBrk="0" fontAlgn="base" hangingPunct="0">
        <a:lnSpc>
          <a:spcPct val="90000"/>
        </a:lnSpc>
        <a:spcBef>
          <a:spcPct val="0"/>
        </a:spcBef>
        <a:spcAft>
          <a:spcPct val="0"/>
        </a:spcAft>
        <a:defRPr sz="3600" kern="1200">
          <a:solidFill>
            <a:schemeClr val="tx1"/>
          </a:solidFill>
          <a:latin typeface="+mj-lt"/>
          <a:ea typeface="+mj-ea"/>
          <a:cs typeface="+mj-cs"/>
        </a:defRPr>
      </a:lvl1pPr>
      <a:lvl2pPr algn="l" defTabSz="755650" rtl="0" eaLnBrk="0" fontAlgn="base" hangingPunct="0">
        <a:lnSpc>
          <a:spcPct val="90000"/>
        </a:lnSpc>
        <a:spcBef>
          <a:spcPct val="0"/>
        </a:spcBef>
        <a:spcAft>
          <a:spcPct val="0"/>
        </a:spcAft>
        <a:defRPr sz="3600">
          <a:solidFill>
            <a:schemeClr val="tx1"/>
          </a:solidFill>
          <a:latin typeface="Calibri Light" pitchFamily="34" charset="0"/>
        </a:defRPr>
      </a:lvl2pPr>
      <a:lvl3pPr algn="l" defTabSz="755650" rtl="0" eaLnBrk="0" fontAlgn="base" hangingPunct="0">
        <a:lnSpc>
          <a:spcPct val="90000"/>
        </a:lnSpc>
        <a:spcBef>
          <a:spcPct val="0"/>
        </a:spcBef>
        <a:spcAft>
          <a:spcPct val="0"/>
        </a:spcAft>
        <a:defRPr sz="3600">
          <a:solidFill>
            <a:schemeClr val="tx1"/>
          </a:solidFill>
          <a:latin typeface="Calibri Light" pitchFamily="34" charset="0"/>
        </a:defRPr>
      </a:lvl3pPr>
      <a:lvl4pPr algn="l" defTabSz="755650" rtl="0" eaLnBrk="0" fontAlgn="base" hangingPunct="0">
        <a:lnSpc>
          <a:spcPct val="90000"/>
        </a:lnSpc>
        <a:spcBef>
          <a:spcPct val="0"/>
        </a:spcBef>
        <a:spcAft>
          <a:spcPct val="0"/>
        </a:spcAft>
        <a:defRPr sz="3600">
          <a:solidFill>
            <a:schemeClr val="tx1"/>
          </a:solidFill>
          <a:latin typeface="Calibri Light" pitchFamily="34" charset="0"/>
        </a:defRPr>
      </a:lvl4pPr>
      <a:lvl5pPr algn="l" defTabSz="755650" rtl="0" eaLnBrk="0" fontAlgn="base" hangingPunct="0">
        <a:lnSpc>
          <a:spcPct val="90000"/>
        </a:lnSpc>
        <a:spcBef>
          <a:spcPct val="0"/>
        </a:spcBef>
        <a:spcAft>
          <a:spcPct val="0"/>
        </a:spcAft>
        <a:defRPr sz="3600">
          <a:solidFill>
            <a:schemeClr val="tx1"/>
          </a:solidFill>
          <a:latin typeface="Calibri Light" pitchFamily="34" charset="0"/>
        </a:defRPr>
      </a:lvl5pPr>
      <a:lvl6pPr marL="457200" algn="l" defTabSz="755650" rtl="0" fontAlgn="base">
        <a:lnSpc>
          <a:spcPct val="90000"/>
        </a:lnSpc>
        <a:spcBef>
          <a:spcPct val="0"/>
        </a:spcBef>
        <a:spcAft>
          <a:spcPct val="0"/>
        </a:spcAft>
        <a:defRPr sz="3600">
          <a:solidFill>
            <a:schemeClr val="tx1"/>
          </a:solidFill>
          <a:latin typeface="Calibri Light" pitchFamily="34" charset="0"/>
        </a:defRPr>
      </a:lvl6pPr>
      <a:lvl7pPr marL="914400" algn="l" defTabSz="755650" rtl="0" fontAlgn="base">
        <a:lnSpc>
          <a:spcPct val="90000"/>
        </a:lnSpc>
        <a:spcBef>
          <a:spcPct val="0"/>
        </a:spcBef>
        <a:spcAft>
          <a:spcPct val="0"/>
        </a:spcAft>
        <a:defRPr sz="3600">
          <a:solidFill>
            <a:schemeClr val="tx1"/>
          </a:solidFill>
          <a:latin typeface="Calibri Light" pitchFamily="34" charset="0"/>
        </a:defRPr>
      </a:lvl7pPr>
      <a:lvl8pPr marL="1371600" algn="l" defTabSz="755650" rtl="0" fontAlgn="base">
        <a:lnSpc>
          <a:spcPct val="90000"/>
        </a:lnSpc>
        <a:spcBef>
          <a:spcPct val="0"/>
        </a:spcBef>
        <a:spcAft>
          <a:spcPct val="0"/>
        </a:spcAft>
        <a:defRPr sz="3600">
          <a:solidFill>
            <a:schemeClr val="tx1"/>
          </a:solidFill>
          <a:latin typeface="Calibri Light" pitchFamily="34" charset="0"/>
        </a:defRPr>
      </a:lvl8pPr>
      <a:lvl9pPr marL="1828800" algn="l" defTabSz="755650" rtl="0" fontAlgn="base">
        <a:lnSpc>
          <a:spcPct val="90000"/>
        </a:lnSpc>
        <a:spcBef>
          <a:spcPct val="0"/>
        </a:spcBef>
        <a:spcAft>
          <a:spcPct val="0"/>
        </a:spcAft>
        <a:defRPr sz="3600">
          <a:solidFill>
            <a:schemeClr val="tx1"/>
          </a:solidFill>
          <a:latin typeface="Calibri Light" pitchFamily="34" charset="0"/>
        </a:defRPr>
      </a:lvl9pPr>
    </p:titleStyle>
    <p:bodyStyle>
      <a:lvl1pPr marL="188913" indent="-188913" algn="l" defTabSz="755650" rtl="0" eaLnBrk="0" fontAlgn="base" hangingPunct="0">
        <a:lnSpc>
          <a:spcPct val="90000"/>
        </a:lnSpc>
        <a:spcBef>
          <a:spcPts val="825"/>
        </a:spcBef>
        <a:spcAft>
          <a:spcPct val="0"/>
        </a:spcAft>
        <a:buFont typeface="Arial" panose="020B0604020202020204" pitchFamily="34" charset="0"/>
        <a:buChar char="•"/>
        <a:defRPr sz="2300" kern="1200">
          <a:solidFill>
            <a:schemeClr val="tx1"/>
          </a:solidFill>
          <a:latin typeface="+mn-lt"/>
          <a:ea typeface="+mn-ea"/>
          <a:cs typeface="+mn-cs"/>
        </a:defRPr>
      </a:lvl1pPr>
      <a:lvl2pPr marL="566738" indent="-188913" algn="l" defTabSz="755650" rtl="0" eaLnBrk="0" fontAlgn="base" hangingPunct="0">
        <a:lnSpc>
          <a:spcPct val="90000"/>
        </a:lnSpc>
        <a:spcBef>
          <a:spcPts val="413"/>
        </a:spcBef>
        <a:spcAft>
          <a:spcPct val="0"/>
        </a:spcAft>
        <a:buFont typeface="Arial" panose="020B0604020202020204" pitchFamily="34" charset="0"/>
        <a:buChar char="•"/>
        <a:defRPr sz="1900" kern="1200">
          <a:solidFill>
            <a:schemeClr val="tx1"/>
          </a:solidFill>
          <a:latin typeface="+mn-lt"/>
          <a:ea typeface="+mn-ea"/>
          <a:cs typeface="+mn-cs"/>
        </a:defRPr>
      </a:lvl2pPr>
      <a:lvl3pPr marL="944563" indent="-188913" algn="l" defTabSz="755650" rtl="0" eaLnBrk="0" fontAlgn="base" hangingPunct="0">
        <a:lnSpc>
          <a:spcPct val="90000"/>
        </a:lnSpc>
        <a:spcBef>
          <a:spcPts val="413"/>
        </a:spcBef>
        <a:spcAft>
          <a:spcPct val="0"/>
        </a:spcAft>
        <a:buFont typeface="Arial" panose="020B0604020202020204" pitchFamily="34" charset="0"/>
        <a:buChar char="•"/>
        <a:defRPr sz="1600" kern="1200">
          <a:solidFill>
            <a:schemeClr val="tx1"/>
          </a:solidFill>
          <a:latin typeface="+mn-lt"/>
          <a:ea typeface="+mn-ea"/>
          <a:cs typeface="+mn-cs"/>
        </a:defRPr>
      </a:lvl3pPr>
      <a:lvl4pPr marL="1322388" indent="-188913" algn="l" defTabSz="755650" rtl="0" eaLnBrk="0" fontAlgn="base" hangingPunct="0">
        <a:lnSpc>
          <a:spcPct val="90000"/>
        </a:lnSpc>
        <a:spcBef>
          <a:spcPts val="413"/>
        </a:spcBef>
        <a:spcAft>
          <a:spcPct val="0"/>
        </a:spcAft>
        <a:buFont typeface="Arial" panose="020B0604020202020204" pitchFamily="34" charset="0"/>
        <a:buChar char="•"/>
        <a:defRPr sz="1400" kern="1200">
          <a:solidFill>
            <a:schemeClr val="tx1"/>
          </a:solidFill>
          <a:latin typeface="+mn-lt"/>
          <a:ea typeface="+mn-ea"/>
          <a:cs typeface="+mn-cs"/>
        </a:defRPr>
      </a:lvl4pPr>
      <a:lvl5pPr marL="1700213" indent="-188913" algn="l" defTabSz="755650" rtl="0" eaLnBrk="0" fontAlgn="base" hangingPunct="0">
        <a:lnSpc>
          <a:spcPct val="90000"/>
        </a:lnSpc>
        <a:spcBef>
          <a:spcPts val="413"/>
        </a:spcBef>
        <a:spcAft>
          <a:spcPct val="0"/>
        </a:spcAft>
        <a:buFont typeface="Arial" panose="020B0604020202020204" pitchFamily="34" charset="0"/>
        <a:buChar char="•"/>
        <a:defRPr sz="1400"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hyperlink" Target="https://www.handipacte-nouvelle-aquitaine.fr/" TargetMode="External"/><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hyperlink" Target="mailto:handipacte-nouvelleaquitaine@adeoconse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71" name="Groupe 2048"/>
          <p:cNvGrpSpPr>
            <a:grpSpLocks/>
          </p:cNvGrpSpPr>
          <p:nvPr/>
        </p:nvGrpSpPr>
        <p:grpSpPr bwMode="auto">
          <a:xfrm>
            <a:off x="844556" y="8707270"/>
            <a:ext cx="1158874" cy="1842792"/>
            <a:chOff x="191060" y="8358472"/>
            <a:chExt cx="1158967" cy="1843363"/>
          </a:xfrm>
          <a:solidFill>
            <a:schemeClr val="bg1"/>
          </a:solidFill>
        </p:grpSpPr>
        <p:cxnSp>
          <p:nvCxnSpPr>
            <p:cNvPr id="72" name="Connecteur droit 71"/>
            <p:cNvCxnSpPr/>
            <p:nvPr/>
          </p:nvCxnSpPr>
          <p:spPr>
            <a:xfrm>
              <a:off x="640358" y="9325560"/>
              <a:ext cx="561735" cy="379106"/>
            </a:xfrm>
            <a:prstGeom prst="line">
              <a:avLst/>
            </a:prstGeom>
            <a:grpFill/>
            <a:ln w="107950" cap="rnd">
              <a:solidFill>
                <a:schemeClr val="tx2">
                  <a:lumMod val="50000"/>
                </a:schemeClr>
              </a:solidFill>
              <a:round/>
            </a:ln>
          </p:spPr>
          <p:style>
            <a:lnRef idx="2">
              <a:schemeClr val="accent1">
                <a:shade val="50000"/>
              </a:schemeClr>
            </a:lnRef>
            <a:fillRef idx="1">
              <a:schemeClr val="accent1"/>
            </a:fillRef>
            <a:effectRef idx="0">
              <a:schemeClr val="accent1"/>
            </a:effectRef>
            <a:fontRef idx="minor">
              <a:schemeClr val="lt1"/>
            </a:fontRef>
          </p:style>
        </p:cxnSp>
        <p:sp>
          <p:nvSpPr>
            <p:cNvPr id="74" name="Ellipse 1"/>
            <p:cNvSpPr/>
            <p:nvPr/>
          </p:nvSpPr>
          <p:spPr>
            <a:xfrm>
              <a:off x="191060" y="9211226"/>
              <a:ext cx="873196" cy="990609"/>
            </a:xfrm>
            <a:custGeom>
              <a:avLst/>
              <a:gdLst>
                <a:gd name="connsiteX0" fmla="*/ 0 w 873125"/>
                <a:gd name="connsiteY0" fmla="*/ 880269 h 1760537"/>
                <a:gd name="connsiteX1" fmla="*/ 436563 w 873125"/>
                <a:gd name="connsiteY1" fmla="*/ 0 h 1760537"/>
                <a:gd name="connsiteX2" fmla="*/ 873126 w 873125"/>
                <a:gd name="connsiteY2" fmla="*/ 880269 h 1760537"/>
                <a:gd name="connsiteX3" fmla="*/ 436563 w 873125"/>
                <a:gd name="connsiteY3" fmla="*/ 1760538 h 1760537"/>
                <a:gd name="connsiteX4" fmla="*/ 0 w 873125"/>
                <a:gd name="connsiteY4" fmla="*/ 880269 h 1760537"/>
                <a:gd name="connsiteX0" fmla="*/ 0 w 873126"/>
                <a:gd name="connsiteY0" fmla="*/ 880269 h 990302"/>
                <a:gd name="connsiteX1" fmla="*/ 436563 w 873126"/>
                <a:gd name="connsiteY1" fmla="*/ 0 h 990302"/>
                <a:gd name="connsiteX2" fmla="*/ 873126 w 873126"/>
                <a:gd name="connsiteY2" fmla="*/ 880269 h 990302"/>
                <a:gd name="connsiteX3" fmla="*/ 0 w 873126"/>
                <a:gd name="connsiteY3" fmla="*/ 880269 h 990302"/>
              </a:gdLst>
              <a:ahLst/>
              <a:cxnLst>
                <a:cxn ang="0">
                  <a:pos x="connsiteX0" y="connsiteY0"/>
                </a:cxn>
                <a:cxn ang="0">
                  <a:pos x="connsiteX1" y="connsiteY1"/>
                </a:cxn>
                <a:cxn ang="0">
                  <a:pos x="connsiteX2" y="connsiteY2"/>
                </a:cxn>
                <a:cxn ang="0">
                  <a:pos x="connsiteX3" y="connsiteY3"/>
                </a:cxn>
              </a:cxnLst>
              <a:rect l="l" t="t" r="r" b="b"/>
              <a:pathLst>
                <a:path w="873126" h="990302">
                  <a:moveTo>
                    <a:pt x="0" y="880269"/>
                  </a:moveTo>
                  <a:cubicBezTo>
                    <a:pt x="0" y="394110"/>
                    <a:pt x="195456" y="0"/>
                    <a:pt x="436563" y="0"/>
                  </a:cubicBezTo>
                  <a:cubicBezTo>
                    <a:pt x="677670" y="0"/>
                    <a:pt x="873126" y="394110"/>
                    <a:pt x="873126" y="880269"/>
                  </a:cubicBezTo>
                  <a:cubicBezTo>
                    <a:pt x="800366" y="1026980"/>
                    <a:pt x="72760" y="1026980"/>
                    <a:pt x="0" y="880269"/>
                  </a:cubicBezTo>
                  <a:close/>
                </a:path>
              </a:pathLst>
            </a:custGeom>
            <a:solidFill>
              <a:srgbClr val="FAE9C2"/>
            </a:solidFill>
            <a:ln w="571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p>
          </p:txBody>
        </p:sp>
        <p:sp>
          <p:nvSpPr>
            <p:cNvPr id="76" name="Ellipse 75"/>
            <p:cNvSpPr/>
            <p:nvPr/>
          </p:nvSpPr>
          <p:spPr>
            <a:xfrm>
              <a:off x="335533" y="8358472"/>
              <a:ext cx="604886" cy="755884"/>
            </a:xfrm>
            <a:prstGeom prst="ellipse">
              <a:avLst/>
            </a:prstGeom>
            <a:solidFill>
              <a:srgbClr val="FAE9C2"/>
            </a:solidFill>
            <a:ln w="571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p>
          </p:txBody>
        </p:sp>
        <p:sp>
          <p:nvSpPr>
            <p:cNvPr id="78" name="Arc 77"/>
            <p:cNvSpPr/>
            <p:nvPr/>
          </p:nvSpPr>
          <p:spPr>
            <a:xfrm rot="19049595" flipH="1">
              <a:off x="636182" y="8463479"/>
              <a:ext cx="333402" cy="352534"/>
            </a:xfrm>
            <a:prstGeom prst="arc">
              <a:avLst>
                <a:gd name="adj1" fmla="val 18149853"/>
                <a:gd name="adj2" fmla="val 21064631"/>
              </a:avLst>
            </a:prstGeom>
            <a:noFill/>
            <a:ln w="571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chemeClr val="lt1"/>
                </a:solidFill>
              </a:endParaRPr>
            </a:p>
          </p:txBody>
        </p:sp>
        <p:sp>
          <p:nvSpPr>
            <p:cNvPr id="81" name="Arc 80"/>
            <p:cNvSpPr/>
            <p:nvPr/>
          </p:nvSpPr>
          <p:spPr>
            <a:xfrm rot="18575688" flipH="1">
              <a:off x="772990" y="8407848"/>
              <a:ext cx="333478" cy="350865"/>
            </a:xfrm>
            <a:prstGeom prst="arc">
              <a:avLst>
                <a:gd name="adj1" fmla="val 18339843"/>
                <a:gd name="adj2" fmla="val 21064631"/>
              </a:avLst>
            </a:prstGeom>
            <a:noFill/>
            <a:ln w="571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chemeClr val="lt1"/>
                </a:solidFill>
              </a:endParaRPr>
            </a:p>
          </p:txBody>
        </p:sp>
        <p:sp>
          <p:nvSpPr>
            <p:cNvPr id="82" name="Arc 81"/>
            <p:cNvSpPr/>
            <p:nvPr/>
          </p:nvSpPr>
          <p:spPr>
            <a:xfrm rot="12982205" flipH="1">
              <a:off x="554656" y="8567594"/>
              <a:ext cx="331814" cy="350946"/>
            </a:xfrm>
            <a:prstGeom prst="arc">
              <a:avLst>
                <a:gd name="adj1" fmla="val 16314980"/>
                <a:gd name="adj2" fmla="val 21064631"/>
              </a:avLst>
            </a:prstGeom>
            <a:noFill/>
            <a:ln w="571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chemeClr val="lt1"/>
                </a:solidFill>
              </a:endParaRPr>
            </a:p>
          </p:txBody>
        </p:sp>
        <p:cxnSp>
          <p:nvCxnSpPr>
            <p:cNvPr id="83" name="Connecteur droit 82"/>
            <p:cNvCxnSpPr/>
            <p:nvPr/>
          </p:nvCxnSpPr>
          <p:spPr>
            <a:xfrm flipH="1">
              <a:off x="1216637" y="9039721"/>
              <a:ext cx="88623" cy="664945"/>
            </a:xfrm>
            <a:prstGeom prst="line">
              <a:avLst/>
            </a:prstGeom>
            <a:grpFill/>
            <a:ln w="82550" cap="rnd">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85" name="Connecteur droit 84"/>
            <p:cNvCxnSpPr/>
            <p:nvPr/>
          </p:nvCxnSpPr>
          <p:spPr>
            <a:xfrm flipH="1" flipV="1">
              <a:off x="1261432" y="8903932"/>
              <a:ext cx="20640" cy="114335"/>
            </a:xfrm>
            <a:prstGeom prst="line">
              <a:avLst/>
            </a:prstGeom>
            <a:grpFill/>
            <a:ln w="38100" cap="rnd">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88" name="Ellipse 87"/>
            <p:cNvSpPr/>
            <p:nvPr/>
          </p:nvSpPr>
          <p:spPr>
            <a:xfrm>
              <a:off x="1245244" y="8955557"/>
              <a:ext cx="104783" cy="84164"/>
            </a:xfrm>
            <a:prstGeom prst="ellipse">
              <a:avLst/>
            </a:prstGeom>
            <a:solidFill>
              <a:schemeClr val="tx2">
                <a:lumMod val="50000"/>
              </a:schemeClr>
            </a:solidFill>
            <a:ln w="571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p>
          </p:txBody>
        </p:sp>
      </p:grpSp>
      <p:grpSp>
        <p:nvGrpSpPr>
          <p:cNvPr id="44" name="Groupe 43"/>
          <p:cNvGrpSpPr/>
          <p:nvPr/>
        </p:nvGrpSpPr>
        <p:grpSpPr>
          <a:xfrm>
            <a:off x="5511736" y="2938996"/>
            <a:ext cx="1428068" cy="2399491"/>
            <a:chOff x="5511736" y="2938996"/>
            <a:chExt cx="1428068" cy="2399491"/>
          </a:xfrm>
        </p:grpSpPr>
        <p:cxnSp>
          <p:nvCxnSpPr>
            <p:cNvPr id="103" name="Connecteur droit 102"/>
            <p:cNvCxnSpPr/>
            <p:nvPr/>
          </p:nvCxnSpPr>
          <p:spPr bwMode="auto">
            <a:xfrm flipH="1" flipV="1">
              <a:off x="5526405" y="4015824"/>
              <a:ext cx="668597" cy="3286"/>
            </a:xfrm>
            <a:prstGeom prst="line">
              <a:avLst/>
            </a:prstGeom>
            <a:solidFill>
              <a:schemeClr val="bg1"/>
            </a:solidFill>
            <a:ln w="107950" cap="rnd">
              <a:solidFill>
                <a:schemeClr val="tx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cxnSp>
        <p:cxnSp>
          <p:nvCxnSpPr>
            <p:cNvPr id="100" name="Connecteur droit 99"/>
            <p:cNvCxnSpPr/>
            <p:nvPr/>
          </p:nvCxnSpPr>
          <p:spPr bwMode="auto">
            <a:xfrm flipH="1">
              <a:off x="5511736" y="3684686"/>
              <a:ext cx="226492" cy="331138"/>
            </a:xfrm>
            <a:prstGeom prst="line">
              <a:avLst/>
            </a:prstGeom>
            <a:solidFill>
              <a:schemeClr val="bg1"/>
            </a:solidFill>
            <a:ln w="82550" cap="rnd">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79" name="Rectangle 78"/>
            <p:cNvSpPr/>
            <p:nvPr/>
          </p:nvSpPr>
          <p:spPr bwMode="auto">
            <a:xfrm rot="16839341">
              <a:off x="5530416" y="3600008"/>
              <a:ext cx="584200" cy="138113"/>
            </a:xfrm>
            <a:custGeom>
              <a:avLst/>
              <a:gdLst>
                <a:gd name="connsiteX0" fmla="*/ 0 w 481117"/>
                <a:gd name="connsiteY0" fmla="*/ 0 h 175947"/>
                <a:gd name="connsiteX1" fmla="*/ 481117 w 481117"/>
                <a:gd name="connsiteY1" fmla="*/ 0 h 175947"/>
                <a:gd name="connsiteX2" fmla="*/ 481117 w 481117"/>
                <a:gd name="connsiteY2" fmla="*/ 175947 h 175947"/>
                <a:gd name="connsiteX3" fmla="*/ 0 w 481117"/>
                <a:gd name="connsiteY3" fmla="*/ 175947 h 175947"/>
                <a:gd name="connsiteX4" fmla="*/ 0 w 481117"/>
                <a:gd name="connsiteY4" fmla="*/ 0 h 175947"/>
                <a:gd name="connsiteX0" fmla="*/ 0 w 481117"/>
                <a:gd name="connsiteY0" fmla="*/ 0 h 175947"/>
                <a:gd name="connsiteX1" fmla="*/ 387296 w 481117"/>
                <a:gd name="connsiteY1" fmla="*/ 126951 h 175947"/>
                <a:gd name="connsiteX2" fmla="*/ 481117 w 481117"/>
                <a:gd name="connsiteY2" fmla="*/ 175947 h 175947"/>
                <a:gd name="connsiteX3" fmla="*/ 0 w 481117"/>
                <a:gd name="connsiteY3" fmla="*/ 175947 h 175947"/>
                <a:gd name="connsiteX4" fmla="*/ 0 w 481117"/>
                <a:gd name="connsiteY4" fmla="*/ 0 h 175947"/>
                <a:gd name="connsiteX0" fmla="*/ 0 w 561621"/>
                <a:gd name="connsiteY0" fmla="*/ 0 h 127170"/>
                <a:gd name="connsiteX1" fmla="*/ 467800 w 561621"/>
                <a:gd name="connsiteY1" fmla="*/ 78174 h 127170"/>
                <a:gd name="connsiteX2" fmla="*/ 561621 w 561621"/>
                <a:gd name="connsiteY2" fmla="*/ 127170 h 127170"/>
                <a:gd name="connsiteX3" fmla="*/ 80504 w 561621"/>
                <a:gd name="connsiteY3" fmla="*/ 127170 h 127170"/>
                <a:gd name="connsiteX4" fmla="*/ 0 w 561621"/>
                <a:gd name="connsiteY4" fmla="*/ 0 h 127170"/>
                <a:gd name="connsiteX0" fmla="*/ 0 w 514240"/>
                <a:gd name="connsiteY0" fmla="*/ 0 h 113665"/>
                <a:gd name="connsiteX1" fmla="*/ 420419 w 514240"/>
                <a:gd name="connsiteY1" fmla="*/ 64669 h 113665"/>
                <a:gd name="connsiteX2" fmla="*/ 514240 w 514240"/>
                <a:gd name="connsiteY2" fmla="*/ 113665 h 113665"/>
                <a:gd name="connsiteX3" fmla="*/ 33123 w 514240"/>
                <a:gd name="connsiteY3" fmla="*/ 113665 h 113665"/>
                <a:gd name="connsiteX4" fmla="*/ 0 w 514240"/>
                <a:gd name="connsiteY4" fmla="*/ 0 h 1136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4240" h="113665">
                  <a:moveTo>
                    <a:pt x="0" y="0"/>
                  </a:moveTo>
                  <a:lnTo>
                    <a:pt x="420419" y="64669"/>
                  </a:lnTo>
                  <a:lnTo>
                    <a:pt x="514240" y="113665"/>
                  </a:lnTo>
                  <a:lnTo>
                    <a:pt x="33123" y="113665"/>
                  </a:lnTo>
                  <a:lnTo>
                    <a:pt x="0" y="0"/>
                  </a:lnTo>
                  <a:close/>
                </a:path>
              </a:pathLst>
            </a:custGeom>
            <a:solidFill>
              <a:srgbClr val="E1A111"/>
            </a:solidFill>
            <a:ln w="381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nvGrpSpPr>
            <p:cNvPr id="2090" name="Groupe 2055"/>
            <p:cNvGrpSpPr>
              <a:grpSpLocks/>
            </p:cNvGrpSpPr>
            <p:nvPr/>
          </p:nvGrpSpPr>
          <p:grpSpPr bwMode="auto">
            <a:xfrm>
              <a:off x="5546639" y="2938996"/>
              <a:ext cx="1270976" cy="2399491"/>
              <a:chOff x="-30989" y="4200054"/>
              <a:chExt cx="1316973" cy="2941208"/>
            </a:xfrm>
            <a:solidFill>
              <a:srgbClr val="F1BB41"/>
            </a:solidFill>
          </p:grpSpPr>
          <p:sp>
            <p:nvSpPr>
              <p:cNvPr id="53" name="Ellipse 52"/>
              <p:cNvSpPr/>
              <p:nvPr/>
            </p:nvSpPr>
            <p:spPr>
              <a:xfrm>
                <a:off x="237518" y="5380222"/>
                <a:ext cx="963940" cy="1761038"/>
              </a:xfrm>
              <a:prstGeom prst="ellipse">
                <a:avLst/>
              </a:prstGeom>
              <a:solidFill>
                <a:schemeClr val="bg1">
                  <a:alpha val="65000"/>
                </a:schemeClr>
              </a:solidFill>
              <a:ln w="571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nvGrpSpPr>
              <p:cNvPr id="2096" name="Groupe 2051"/>
              <p:cNvGrpSpPr>
                <a:grpSpLocks/>
              </p:cNvGrpSpPr>
              <p:nvPr/>
            </p:nvGrpSpPr>
            <p:grpSpPr bwMode="auto">
              <a:xfrm>
                <a:off x="-30989" y="4200054"/>
                <a:ext cx="1316973" cy="1353211"/>
                <a:chOff x="3290139" y="8047211"/>
                <a:chExt cx="1316973" cy="1353211"/>
              </a:xfrm>
              <a:grpFill/>
            </p:grpSpPr>
            <p:sp>
              <p:nvSpPr>
                <p:cNvPr id="7" name="Trapèze 2050"/>
                <p:cNvSpPr/>
                <p:nvPr/>
              </p:nvSpPr>
              <p:spPr>
                <a:xfrm rot="606345" flipV="1">
                  <a:off x="3290139" y="8706410"/>
                  <a:ext cx="1037279" cy="596150"/>
                </a:xfrm>
                <a:custGeom>
                  <a:avLst/>
                  <a:gdLst>
                    <a:gd name="connsiteX0" fmla="*/ 0 w 972766"/>
                    <a:gd name="connsiteY0" fmla="*/ 693785 h 693785"/>
                    <a:gd name="connsiteX1" fmla="*/ 202627 w 972766"/>
                    <a:gd name="connsiteY1" fmla="*/ 0 h 693785"/>
                    <a:gd name="connsiteX2" fmla="*/ 770139 w 972766"/>
                    <a:gd name="connsiteY2" fmla="*/ 0 h 693785"/>
                    <a:gd name="connsiteX3" fmla="*/ 972766 w 972766"/>
                    <a:gd name="connsiteY3" fmla="*/ 693785 h 693785"/>
                    <a:gd name="connsiteX4" fmla="*/ 0 w 972766"/>
                    <a:gd name="connsiteY4" fmla="*/ 693785 h 693785"/>
                    <a:gd name="connsiteX0" fmla="*/ 0 w 972766"/>
                    <a:gd name="connsiteY0" fmla="*/ 693785 h 693785"/>
                    <a:gd name="connsiteX1" fmla="*/ 446501 w 972766"/>
                    <a:gd name="connsiteY1" fmla="*/ 73109 h 693785"/>
                    <a:gd name="connsiteX2" fmla="*/ 770139 w 972766"/>
                    <a:gd name="connsiteY2" fmla="*/ 0 h 693785"/>
                    <a:gd name="connsiteX3" fmla="*/ 972766 w 972766"/>
                    <a:gd name="connsiteY3" fmla="*/ 693785 h 693785"/>
                    <a:gd name="connsiteX4" fmla="*/ 0 w 972766"/>
                    <a:gd name="connsiteY4" fmla="*/ 693785 h 693785"/>
                    <a:gd name="connsiteX0" fmla="*/ 0 w 876334"/>
                    <a:gd name="connsiteY0" fmla="*/ 693785 h 735883"/>
                    <a:gd name="connsiteX1" fmla="*/ 446501 w 876334"/>
                    <a:gd name="connsiteY1" fmla="*/ 73109 h 735883"/>
                    <a:gd name="connsiteX2" fmla="*/ 770139 w 876334"/>
                    <a:gd name="connsiteY2" fmla="*/ 0 h 735883"/>
                    <a:gd name="connsiteX3" fmla="*/ 876334 w 876334"/>
                    <a:gd name="connsiteY3" fmla="*/ 735883 h 735883"/>
                    <a:gd name="connsiteX4" fmla="*/ 0 w 876334"/>
                    <a:gd name="connsiteY4" fmla="*/ 693785 h 735883"/>
                    <a:gd name="connsiteX0" fmla="*/ 0 w 1088922"/>
                    <a:gd name="connsiteY0" fmla="*/ 620676 h 662774"/>
                    <a:gd name="connsiteX1" fmla="*/ 446501 w 1088922"/>
                    <a:gd name="connsiteY1" fmla="*/ 0 h 662774"/>
                    <a:gd name="connsiteX2" fmla="*/ 1088922 w 1088922"/>
                    <a:gd name="connsiteY2" fmla="*/ 23232 h 662774"/>
                    <a:gd name="connsiteX3" fmla="*/ 876334 w 1088922"/>
                    <a:gd name="connsiteY3" fmla="*/ 662774 h 662774"/>
                    <a:gd name="connsiteX4" fmla="*/ 0 w 1088922"/>
                    <a:gd name="connsiteY4" fmla="*/ 620676 h 662774"/>
                    <a:gd name="connsiteX0" fmla="*/ 0 w 1034212"/>
                    <a:gd name="connsiteY0" fmla="*/ 590903 h 662774"/>
                    <a:gd name="connsiteX1" fmla="*/ 391791 w 1034212"/>
                    <a:gd name="connsiteY1" fmla="*/ 0 h 662774"/>
                    <a:gd name="connsiteX2" fmla="*/ 1034212 w 1034212"/>
                    <a:gd name="connsiteY2" fmla="*/ 23232 h 662774"/>
                    <a:gd name="connsiteX3" fmla="*/ 821624 w 1034212"/>
                    <a:gd name="connsiteY3" fmla="*/ 662774 h 662774"/>
                    <a:gd name="connsiteX4" fmla="*/ 0 w 1034212"/>
                    <a:gd name="connsiteY4" fmla="*/ 590903 h 662774"/>
                    <a:gd name="connsiteX0" fmla="*/ 0 w 1060192"/>
                    <a:gd name="connsiteY0" fmla="*/ 625796 h 662774"/>
                    <a:gd name="connsiteX1" fmla="*/ 417771 w 1060192"/>
                    <a:gd name="connsiteY1" fmla="*/ 0 h 662774"/>
                    <a:gd name="connsiteX2" fmla="*/ 1060192 w 1060192"/>
                    <a:gd name="connsiteY2" fmla="*/ 23232 h 662774"/>
                    <a:gd name="connsiteX3" fmla="*/ 847604 w 1060192"/>
                    <a:gd name="connsiteY3" fmla="*/ 662774 h 662774"/>
                    <a:gd name="connsiteX4" fmla="*/ 0 w 1060192"/>
                    <a:gd name="connsiteY4" fmla="*/ 625796 h 662774"/>
                    <a:gd name="connsiteX0" fmla="*/ 0 w 1055071"/>
                    <a:gd name="connsiteY0" fmla="*/ 597066 h 662774"/>
                    <a:gd name="connsiteX1" fmla="*/ 412650 w 1055071"/>
                    <a:gd name="connsiteY1" fmla="*/ 0 h 662774"/>
                    <a:gd name="connsiteX2" fmla="*/ 1055071 w 1055071"/>
                    <a:gd name="connsiteY2" fmla="*/ 23232 h 662774"/>
                    <a:gd name="connsiteX3" fmla="*/ 842483 w 1055071"/>
                    <a:gd name="connsiteY3" fmla="*/ 662774 h 662774"/>
                    <a:gd name="connsiteX4" fmla="*/ 0 w 1055071"/>
                    <a:gd name="connsiteY4" fmla="*/ 597066 h 662774"/>
                    <a:gd name="connsiteX0" fmla="*/ 0 w 1055071"/>
                    <a:gd name="connsiteY0" fmla="*/ 573834 h 639542"/>
                    <a:gd name="connsiteX1" fmla="*/ 362500 w 1055071"/>
                    <a:gd name="connsiteY1" fmla="*/ 14813 h 639542"/>
                    <a:gd name="connsiteX2" fmla="*/ 1055071 w 1055071"/>
                    <a:gd name="connsiteY2" fmla="*/ 0 h 639542"/>
                    <a:gd name="connsiteX3" fmla="*/ 842483 w 1055071"/>
                    <a:gd name="connsiteY3" fmla="*/ 639542 h 639542"/>
                    <a:gd name="connsiteX4" fmla="*/ 0 w 1055071"/>
                    <a:gd name="connsiteY4" fmla="*/ 573834 h 639542"/>
                    <a:gd name="connsiteX0" fmla="*/ 0 w 1055071"/>
                    <a:gd name="connsiteY0" fmla="*/ 573834 h 639542"/>
                    <a:gd name="connsiteX1" fmla="*/ 372003 w 1055071"/>
                    <a:gd name="connsiteY1" fmla="*/ 2050 h 639542"/>
                    <a:gd name="connsiteX2" fmla="*/ 1055071 w 1055071"/>
                    <a:gd name="connsiteY2" fmla="*/ 0 h 639542"/>
                    <a:gd name="connsiteX3" fmla="*/ 842483 w 1055071"/>
                    <a:gd name="connsiteY3" fmla="*/ 639542 h 639542"/>
                    <a:gd name="connsiteX4" fmla="*/ 0 w 1055071"/>
                    <a:gd name="connsiteY4" fmla="*/ 573834 h 639542"/>
                    <a:gd name="connsiteX0" fmla="*/ 0 w 1055071"/>
                    <a:gd name="connsiteY0" fmla="*/ 573834 h 616652"/>
                    <a:gd name="connsiteX1" fmla="*/ 372003 w 1055071"/>
                    <a:gd name="connsiteY1" fmla="*/ 2050 h 616652"/>
                    <a:gd name="connsiteX2" fmla="*/ 1055071 w 1055071"/>
                    <a:gd name="connsiteY2" fmla="*/ 0 h 616652"/>
                    <a:gd name="connsiteX3" fmla="*/ 835721 w 1055071"/>
                    <a:gd name="connsiteY3" fmla="*/ 616652 h 616652"/>
                    <a:gd name="connsiteX4" fmla="*/ 0 w 1055071"/>
                    <a:gd name="connsiteY4" fmla="*/ 573834 h 616652"/>
                    <a:gd name="connsiteX0" fmla="*/ 0 w 1031067"/>
                    <a:gd name="connsiteY0" fmla="*/ 578544 h 616652"/>
                    <a:gd name="connsiteX1" fmla="*/ 347999 w 1031067"/>
                    <a:gd name="connsiteY1" fmla="*/ 2050 h 616652"/>
                    <a:gd name="connsiteX2" fmla="*/ 1031067 w 1031067"/>
                    <a:gd name="connsiteY2" fmla="*/ 0 h 616652"/>
                    <a:gd name="connsiteX3" fmla="*/ 811717 w 1031067"/>
                    <a:gd name="connsiteY3" fmla="*/ 616652 h 616652"/>
                    <a:gd name="connsiteX4" fmla="*/ 0 w 1031067"/>
                    <a:gd name="connsiteY4" fmla="*/ 578544 h 616652"/>
                    <a:gd name="connsiteX0" fmla="*/ 0 w 1041355"/>
                    <a:gd name="connsiteY0" fmla="*/ 576525 h 616652"/>
                    <a:gd name="connsiteX1" fmla="*/ 358287 w 1041355"/>
                    <a:gd name="connsiteY1" fmla="*/ 2050 h 616652"/>
                    <a:gd name="connsiteX2" fmla="*/ 1041355 w 1041355"/>
                    <a:gd name="connsiteY2" fmla="*/ 0 h 616652"/>
                    <a:gd name="connsiteX3" fmla="*/ 822005 w 1041355"/>
                    <a:gd name="connsiteY3" fmla="*/ 616652 h 616652"/>
                    <a:gd name="connsiteX4" fmla="*/ 0 w 1041355"/>
                    <a:gd name="connsiteY4" fmla="*/ 576525 h 616652"/>
                    <a:gd name="connsiteX0" fmla="*/ 0 w 1036092"/>
                    <a:gd name="connsiteY0" fmla="*/ 574475 h 614602"/>
                    <a:gd name="connsiteX1" fmla="*/ 358287 w 1036092"/>
                    <a:gd name="connsiteY1" fmla="*/ 0 h 614602"/>
                    <a:gd name="connsiteX2" fmla="*/ 1036092 w 1036092"/>
                    <a:gd name="connsiteY2" fmla="*/ 8601 h 614602"/>
                    <a:gd name="connsiteX3" fmla="*/ 822005 w 1036092"/>
                    <a:gd name="connsiteY3" fmla="*/ 614602 h 614602"/>
                    <a:gd name="connsiteX4" fmla="*/ 0 w 1036092"/>
                    <a:gd name="connsiteY4" fmla="*/ 574475 h 614602"/>
                    <a:gd name="connsiteX0" fmla="*/ 0 w 1035481"/>
                    <a:gd name="connsiteY0" fmla="*/ 574475 h 614602"/>
                    <a:gd name="connsiteX1" fmla="*/ 358287 w 1035481"/>
                    <a:gd name="connsiteY1" fmla="*/ 0 h 614602"/>
                    <a:gd name="connsiteX2" fmla="*/ 1035481 w 1035481"/>
                    <a:gd name="connsiteY2" fmla="*/ 12376 h 614602"/>
                    <a:gd name="connsiteX3" fmla="*/ 822005 w 1035481"/>
                    <a:gd name="connsiteY3" fmla="*/ 614602 h 614602"/>
                    <a:gd name="connsiteX4" fmla="*/ 0 w 1035481"/>
                    <a:gd name="connsiteY4" fmla="*/ 574475 h 614602"/>
                    <a:gd name="connsiteX0" fmla="*/ 0 w 1044784"/>
                    <a:gd name="connsiteY0" fmla="*/ 575850 h 615977"/>
                    <a:gd name="connsiteX1" fmla="*/ 358287 w 1044784"/>
                    <a:gd name="connsiteY1" fmla="*/ 1375 h 615977"/>
                    <a:gd name="connsiteX2" fmla="*/ 1044784 w 1044784"/>
                    <a:gd name="connsiteY2" fmla="*/ -1 h 615977"/>
                    <a:gd name="connsiteX3" fmla="*/ 822005 w 1044784"/>
                    <a:gd name="connsiteY3" fmla="*/ 615977 h 615977"/>
                    <a:gd name="connsiteX4" fmla="*/ 0 w 1044784"/>
                    <a:gd name="connsiteY4" fmla="*/ 575850 h 615977"/>
                    <a:gd name="connsiteX0" fmla="*/ 0 w 1028013"/>
                    <a:gd name="connsiteY0" fmla="*/ 559668 h 615978"/>
                    <a:gd name="connsiteX1" fmla="*/ 341516 w 1028013"/>
                    <a:gd name="connsiteY1" fmla="*/ 1376 h 615978"/>
                    <a:gd name="connsiteX2" fmla="*/ 1028013 w 1028013"/>
                    <a:gd name="connsiteY2" fmla="*/ 0 h 615978"/>
                    <a:gd name="connsiteX3" fmla="*/ 805234 w 1028013"/>
                    <a:gd name="connsiteY3" fmla="*/ 615978 h 615978"/>
                    <a:gd name="connsiteX4" fmla="*/ 0 w 1028013"/>
                    <a:gd name="connsiteY4" fmla="*/ 559668 h 615978"/>
                    <a:gd name="connsiteX0" fmla="*/ 0 w 1043563"/>
                    <a:gd name="connsiteY0" fmla="*/ 568301 h 615978"/>
                    <a:gd name="connsiteX1" fmla="*/ 357066 w 1043563"/>
                    <a:gd name="connsiteY1" fmla="*/ 1376 h 615978"/>
                    <a:gd name="connsiteX2" fmla="*/ 1043563 w 1043563"/>
                    <a:gd name="connsiteY2" fmla="*/ 0 h 615978"/>
                    <a:gd name="connsiteX3" fmla="*/ 820784 w 1043563"/>
                    <a:gd name="connsiteY3" fmla="*/ 615978 h 615978"/>
                    <a:gd name="connsiteX4" fmla="*/ 0 w 1043563"/>
                    <a:gd name="connsiteY4" fmla="*/ 568301 h 615978"/>
                    <a:gd name="connsiteX0" fmla="*/ 0 w 1043563"/>
                    <a:gd name="connsiteY0" fmla="*/ 568301 h 610359"/>
                    <a:gd name="connsiteX1" fmla="*/ 357066 w 1043563"/>
                    <a:gd name="connsiteY1" fmla="*/ 1376 h 610359"/>
                    <a:gd name="connsiteX2" fmla="*/ 1043563 w 1043563"/>
                    <a:gd name="connsiteY2" fmla="*/ 0 h 610359"/>
                    <a:gd name="connsiteX3" fmla="*/ 846556 w 1043563"/>
                    <a:gd name="connsiteY3" fmla="*/ 610359 h 610359"/>
                    <a:gd name="connsiteX4" fmla="*/ 0 w 1043563"/>
                    <a:gd name="connsiteY4" fmla="*/ 568301 h 610359"/>
                    <a:gd name="connsiteX0" fmla="*/ 0 w 1031894"/>
                    <a:gd name="connsiteY0" fmla="*/ 570758 h 610359"/>
                    <a:gd name="connsiteX1" fmla="*/ 345397 w 1031894"/>
                    <a:gd name="connsiteY1" fmla="*/ 1376 h 610359"/>
                    <a:gd name="connsiteX2" fmla="*/ 1031894 w 1031894"/>
                    <a:gd name="connsiteY2" fmla="*/ 0 h 610359"/>
                    <a:gd name="connsiteX3" fmla="*/ 834887 w 1031894"/>
                    <a:gd name="connsiteY3" fmla="*/ 610359 h 610359"/>
                    <a:gd name="connsiteX4" fmla="*/ 0 w 1031894"/>
                    <a:gd name="connsiteY4" fmla="*/ 570758 h 610359"/>
                    <a:gd name="connsiteX0" fmla="*/ 0 w 1044254"/>
                    <a:gd name="connsiteY0" fmla="*/ 572895 h 610359"/>
                    <a:gd name="connsiteX1" fmla="*/ 357757 w 1044254"/>
                    <a:gd name="connsiteY1" fmla="*/ 1376 h 610359"/>
                    <a:gd name="connsiteX2" fmla="*/ 1044254 w 1044254"/>
                    <a:gd name="connsiteY2" fmla="*/ 0 h 610359"/>
                    <a:gd name="connsiteX3" fmla="*/ 847247 w 1044254"/>
                    <a:gd name="connsiteY3" fmla="*/ 610359 h 610359"/>
                    <a:gd name="connsiteX4" fmla="*/ 0 w 1044254"/>
                    <a:gd name="connsiteY4" fmla="*/ 572895 h 610359"/>
                    <a:gd name="connsiteX0" fmla="*/ 0 w 1041270"/>
                    <a:gd name="connsiteY0" fmla="*/ 566414 h 610359"/>
                    <a:gd name="connsiteX1" fmla="*/ 354773 w 1041270"/>
                    <a:gd name="connsiteY1" fmla="*/ 1376 h 610359"/>
                    <a:gd name="connsiteX2" fmla="*/ 1041270 w 1041270"/>
                    <a:gd name="connsiteY2" fmla="*/ 0 h 610359"/>
                    <a:gd name="connsiteX3" fmla="*/ 844263 w 1041270"/>
                    <a:gd name="connsiteY3" fmla="*/ 610359 h 610359"/>
                    <a:gd name="connsiteX4" fmla="*/ 0 w 1041270"/>
                    <a:gd name="connsiteY4" fmla="*/ 566414 h 610359"/>
                    <a:gd name="connsiteX0" fmla="*/ 0 w 1040577"/>
                    <a:gd name="connsiteY0" fmla="*/ 561822 h 610359"/>
                    <a:gd name="connsiteX1" fmla="*/ 354080 w 1040577"/>
                    <a:gd name="connsiteY1" fmla="*/ 1376 h 610359"/>
                    <a:gd name="connsiteX2" fmla="*/ 1040577 w 1040577"/>
                    <a:gd name="connsiteY2" fmla="*/ 0 h 610359"/>
                    <a:gd name="connsiteX3" fmla="*/ 843570 w 1040577"/>
                    <a:gd name="connsiteY3" fmla="*/ 610359 h 610359"/>
                    <a:gd name="connsiteX4" fmla="*/ 0 w 1040577"/>
                    <a:gd name="connsiteY4" fmla="*/ 561822 h 610359"/>
                    <a:gd name="connsiteX0" fmla="*/ 0 w 1037939"/>
                    <a:gd name="connsiteY0" fmla="*/ 557638 h 610359"/>
                    <a:gd name="connsiteX1" fmla="*/ 351442 w 1037939"/>
                    <a:gd name="connsiteY1" fmla="*/ 1376 h 610359"/>
                    <a:gd name="connsiteX2" fmla="*/ 1037939 w 1037939"/>
                    <a:gd name="connsiteY2" fmla="*/ 0 h 610359"/>
                    <a:gd name="connsiteX3" fmla="*/ 840932 w 1037939"/>
                    <a:gd name="connsiteY3" fmla="*/ 610359 h 610359"/>
                    <a:gd name="connsiteX4" fmla="*/ 0 w 1037939"/>
                    <a:gd name="connsiteY4" fmla="*/ 557638 h 610359"/>
                    <a:gd name="connsiteX0" fmla="*/ 0 w 1037939"/>
                    <a:gd name="connsiteY0" fmla="*/ 557638 h 595513"/>
                    <a:gd name="connsiteX1" fmla="*/ 351442 w 1037939"/>
                    <a:gd name="connsiteY1" fmla="*/ 1376 h 595513"/>
                    <a:gd name="connsiteX2" fmla="*/ 1037939 w 1037939"/>
                    <a:gd name="connsiteY2" fmla="*/ 0 h 595513"/>
                    <a:gd name="connsiteX3" fmla="*/ 849192 w 1037939"/>
                    <a:gd name="connsiteY3" fmla="*/ 595512 h 595513"/>
                    <a:gd name="connsiteX4" fmla="*/ 0 w 1037939"/>
                    <a:gd name="connsiteY4" fmla="*/ 557638 h 595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7939" h="595513">
                      <a:moveTo>
                        <a:pt x="0" y="557638"/>
                      </a:moveTo>
                      <a:lnTo>
                        <a:pt x="351442" y="1376"/>
                      </a:lnTo>
                      <a:lnTo>
                        <a:pt x="1037939" y="0"/>
                      </a:lnTo>
                      <a:lnTo>
                        <a:pt x="849192" y="595512"/>
                      </a:lnTo>
                      <a:lnTo>
                        <a:pt x="0" y="557638"/>
                      </a:lnTo>
                      <a:close/>
                    </a:path>
                  </a:pathLst>
                </a:custGeom>
                <a:grpFill/>
                <a:ln w="285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63" name="Trapèze 2050"/>
                <p:cNvSpPr/>
                <p:nvPr/>
              </p:nvSpPr>
              <p:spPr>
                <a:xfrm rot="606345" flipV="1">
                  <a:off x="3377942" y="8047211"/>
                  <a:ext cx="1098183" cy="681008"/>
                </a:xfrm>
                <a:custGeom>
                  <a:avLst/>
                  <a:gdLst>
                    <a:gd name="connsiteX0" fmla="*/ 0 w 972766"/>
                    <a:gd name="connsiteY0" fmla="*/ 693785 h 693785"/>
                    <a:gd name="connsiteX1" fmla="*/ 202627 w 972766"/>
                    <a:gd name="connsiteY1" fmla="*/ 0 h 693785"/>
                    <a:gd name="connsiteX2" fmla="*/ 770139 w 972766"/>
                    <a:gd name="connsiteY2" fmla="*/ 0 h 693785"/>
                    <a:gd name="connsiteX3" fmla="*/ 972766 w 972766"/>
                    <a:gd name="connsiteY3" fmla="*/ 693785 h 693785"/>
                    <a:gd name="connsiteX4" fmla="*/ 0 w 972766"/>
                    <a:gd name="connsiteY4" fmla="*/ 693785 h 693785"/>
                    <a:gd name="connsiteX0" fmla="*/ 0 w 972766"/>
                    <a:gd name="connsiteY0" fmla="*/ 693785 h 693785"/>
                    <a:gd name="connsiteX1" fmla="*/ 446501 w 972766"/>
                    <a:gd name="connsiteY1" fmla="*/ 73109 h 693785"/>
                    <a:gd name="connsiteX2" fmla="*/ 770139 w 972766"/>
                    <a:gd name="connsiteY2" fmla="*/ 0 h 693785"/>
                    <a:gd name="connsiteX3" fmla="*/ 972766 w 972766"/>
                    <a:gd name="connsiteY3" fmla="*/ 693785 h 693785"/>
                    <a:gd name="connsiteX4" fmla="*/ 0 w 972766"/>
                    <a:gd name="connsiteY4" fmla="*/ 693785 h 693785"/>
                    <a:gd name="connsiteX0" fmla="*/ 0 w 876334"/>
                    <a:gd name="connsiteY0" fmla="*/ 693785 h 735883"/>
                    <a:gd name="connsiteX1" fmla="*/ 446501 w 876334"/>
                    <a:gd name="connsiteY1" fmla="*/ 73109 h 735883"/>
                    <a:gd name="connsiteX2" fmla="*/ 770139 w 876334"/>
                    <a:gd name="connsiteY2" fmla="*/ 0 h 735883"/>
                    <a:gd name="connsiteX3" fmla="*/ 876334 w 876334"/>
                    <a:gd name="connsiteY3" fmla="*/ 735883 h 735883"/>
                    <a:gd name="connsiteX4" fmla="*/ 0 w 876334"/>
                    <a:gd name="connsiteY4" fmla="*/ 693785 h 735883"/>
                    <a:gd name="connsiteX0" fmla="*/ 0 w 1088922"/>
                    <a:gd name="connsiteY0" fmla="*/ 620676 h 662774"/>
                    <a:gd name="connsiteX1" fmla="*/ 446501 w 1088922"/>
                    <a:gd name="connsiteY1" fmla="*/ 0 h 662774"/>
                    <a:gd name="connsiteX2" fmla="*/ 1088922 w 1088922"/>
                    <a:gd name="connsiteY2" fmla="*/ 23232 h 662774"/>
                    <a:gd name="connsiteX3" fmla="*/ 876334 w 1088922"/>
                    <a:gd name="connsiteY3" fmla="*/ 662774 h 662774"/>
                    <a:gd name="connsiteX4" fmla="*/ 0 w 1088922"/>
                    <a:gd name="connsiteY4" fmla="*/ 620676 h 662774"/>
                    <a:gd name="connsiteX0" fmla="*/ 0 w 1034212"/>
                    <a:gd name="connsiteY0" fmla="*/ 590903 h 662774"/>
                    <a:gd name="connsiteX1" fmla="*/ 391791 w 1034212"/>
                    <a:gd name="connsiteY1" fmla="*/ 0 h 662774"/>
                    <a:gd name="connsiteX2" fmla="*/ 1034212 w 1034212"/>
                    <a:gd name="connsiteY2" fmla="*/ 23232 h 662774"/>
                    <a:gd name="connsiteX3" fmla="*/ 821624 w 1034212"/>
                    <a:gd name="connsiteY3" fmla="*/ 662774 h 662774"/>
                    <a:gd name="connsiteX4" fmla="*/ 0 w 1034212"/>
                    <a:gd name="connsiteY4" fmla="*/ 590903 h 662774"/>
                    <a:gd name="connsiteX0" fmla="*/ 0 w 1060192"/>
                    <a:gd name="connsiteY0" fmla="*/ 625796 h 662774"/>
                    <a:gd name="connsiteX1" fmla="*/ 417771 w 1060192"/>
                    <a:gd name="connsiteY1" fmla="*/ 0 h 662774"/>
                    <a:gd name="connsiteX2" fmla="*/ 1060192 w 1060192"/>
                    <a:gd name="connsiteY2" fmla="*/ 23232 h 662774"/>
                    <a:gd name="connsiteX3" fmla="*/ 847604 w 1060192"/>
                    <a:gd name="connsiteY3" fmla="*/ 662774 h 662774"/>
                    <a:gd name="connsiteX4" fmla="*/ 0 w 1060192"/>
                    <a:gd name="connsiteY4" fmla="*/ 625796 h 662774"/>
                    <a:gd name="connsiteX0" fmla="*/ 0 w 1055071"/>
                    <a:gd name="connsiteY0" fmla="*/ 597066 h 662774"/>
                    <a:gd name="connsiteX1" fmla="*/ 412650 w 1055071"/>
                    <a:gd name="connsiteY1" fmla="*/ 0 h 662774"/>
                    <a:gd name="connsiteX2" fmla="*/ 1055071 w 1055071"/>
                    <a:gd name="connsiteY2" fmla="*/ 23232 h 662774"/>
                    <a:gd name="connsiteX3" fmla="*/ 842483 w 1055071"/>
                    <a:gd name="connsiteY3" fmla="*/ 662774 h 662774"/>
                    <a:gd name="connsiteX4" fmla="*/ 0 w 1055071"/>
                    <a:gd name="connsiteY4" fmla="*/ 597066 h 662774"/>
                    <a:gd name="connsiteX0" fmla="*/ 89417 w 1144488"/>
                    <a:gd name="connsiteY0" fmla="*/ 607502 h 673210"/>
                    <a:gd name="connsiteX1" fmla="*/ 0 w 1144488"/>
                    <a:gd name="connsiteY1" fmla="*/ 0 h 673210"/>
                    <a:gd name="connsiteX2" fmla="*/ 1144488 w 1144488"/>
                    <a:gd name="connsiteY2" fmla="*/ 33668 h 673210"/>
                    <a:gd name="connsiteX3" fmla="*/ 931900 w 1144488"/>
                    <a:gd name="connsiteY3" fmla="*/ 673210 h 673210"/>
                    <a:gd name="connsiteX4" fmla="*/ 89417 w 1144488"/>
                    <a:gd name="connsiteY4" fmla="*/ 607502 h 673210"/>
                    <a:gd name="connsiteX0" fmla="*/ 212208 w 1144488"/>
                    <a:gd name="connsiteY0" fmla="*/ 639267 h 673210"/>
                    <a:gd name="connsiteX1" fmla="*/ 0 w 1144488"/>
                    <a:gd name="connsiteY1" fmla="*/ 0 h 673210"/>
                    <a:gd name="connsiteX2" fmla="*/ 1144488 w 1144488"/>
                    <a:gd name="connsiteY2" fmla="*/ 33668 h 673210"/>
                    <a:gd name="connsiteX3" fmla="*/ 931900 w 1144488"/>
                    <a:gd name="connsiteY3" fmla="*/ 673210 h 673210"/>
                    <a:gd name="connsiteX4" fmla="*/ 212208 w 1144488"/>
                    <a:gd name="connsiteY4" fmla="*/ 639267 h 673210"/>
                    <a:gd name="connsiteX0" fmla="*/ 240938 w 1173218"/>
                    <a:gd name="connsiteY0" fmla="*/ 644388 h 678331"/>
                    <a:gd name="connsiteX1" fmla="*/ 0 w 1173218"/>
                    <a:gd name="connsiteY1" fmla="*/ 0 h 678331"/>
                    <a:gd name="connsiteX2" fmla="*/ 1173218 w 1173218"/>
                    <a:gd name="connsiteY2" fmla="*/ 38789 h 678331"/>
                    <a:gd name="connsiteX3" fmla="*/ 960630 w 1173218"/>
                    <a:gd name="connsiteY3" fmla="*/ 678331 h 678331"/>
                    <a:gd name="connsiteX4" fmla="*/ 240938 w 1173218"/>
                    <a:gd name="connsiteY4" fmla="*/ 644388 h 678331"/>
                    <a:gd name="connsiteX0" fmla="*/ 240938 w 1173218"/>
                    <a:gd name="connsiteY0" fmla="*/ 644388 h 644388"/>
                    <a:gd name="connsiteX1" fmla="*/ 0 w 1173218"/>
                    <a:gd name="connsiteY1" fmla="*/ 0 h 644388"/>
                    <a:gd name="connsiteX2" fmla="*/ 1173218 w 1173218"/>
                    <a:gd name="connsiteY2" fmla="*/ 38789 h 644388"/>
                    <a:gd name="connsiteX3" fmla="*/ 1100490 w 1173218"/>
                    <a:gd name="connsiteY3" fmla="*/ 614329 h 644388"/>
                    <a:gd name="connsiteX4" fmla="*/ 240938 w 1173218"/>
                    <a:gd name="connsiteY4" fmla="*/ 644388 h 644388"/>
                    <a:gd name="connsiteX0" fmla="*/ 240938 w 1100490"/>
                    <a:gd name="connsiteY0" fmla="*/ 644388 h 644388"/>
                    <a:gd name="connsiteX1" fmla="*/ 0 w 1100490"/>
                    <a:gd name="connsiteY1" fmla="*/ 0 h 644388"/>
                    <a:gd name="connsiteX2" fmla="*/ 858228 w 1100490"/>
                    <a:gd name="connsiteY2" fmla="*/ 32053 h 644388"/>
                    <a:gd name="connsiteX3" fmla="*/ 1100490 w 1100490"/>
                    <a:gd name="connsiteY3" fmla="*/ 614329 h 644388"/>
                    <a:gd name="connsiteX4" fmla="*/ 240938 w 1100490"/>
                    <a:gd name="connsiteY4" fmla="*/ 644388 h 644388"/>
                    <a:gd name="connsiteX0" fmla="*/ 221794 w 1100490"/>
                    <a:gd name="connsiteY0" fmla="*/ 630134 h 630134"/>
                    <a:gd name="connsiteX1" fmla="*/ 0 w 1100490"/>
                    <a:gd name="connsiteY1" fmla="*/ 0 h 630134"/>
                    <a:gd name="connsiteX2" fmla="*/ 858228 w 1100490"/>
                    <a:gd name="connsiteY2" fmla="*/ 32053 h 630134"/>
                    <a:gd name="connsiteX3" fmla="*/ 1100490 w 1100490"/>
                    <a:gd name="connsiteY3" fmla="*/ 614329 h 630134"/>
                    <a:gd name="connsiteX4" fmla="*/ 221794 w 1100490"/>
                    <a:gd name="connsiteY4" fmla="*/ 630134 h 630134"/>
                    <a:gd name="connsiteX0" fmla="*/ 207158 w 1085854"/>
                    <a:gd name="connsiteY0" fmla="*/ 631138 h 631138"/>
                    <a:gd name="connsiteX1" fmla="*/ 0 w 1085854"/>
                    <a:gd name="connsiteY1" fmla="*/ 0 h 631138"/>
                    <a:gd name="connsiteX2" fmla="*/ 843592 w 1085854"/>
                    <a:gd name="connsiteY2" fmla="*/ 33057 h 631138"/>
                    <a:gd name="connsiteX3" fmla="*/ 1085854 w 1085854"/>
                    <a:gd name="connsiteY3" fmla="*/ 615333 h 631138"/>
                    <a:gd name="connsiteX4" fmla="*/ 207158 w 1085854"/>
                    <a:gd name="connsiteY4" fmla="*/ 631138 h 631138"/>
                    <a:gd name="connsiteX0" fmla="*/ 217666 w 1096362"/>
                    <a:gd name="connsiteY0" fmla="*/ 633011 h 633011"/>
                    <a:gd name="connsiteX1" fmla="*/ 0 w 1096362"/>
                    <a:gd name="connsiteY1" fmla="*/ 0 h 633011"/>
                    <a:gd name="connsiteX2" fmla="*/ 854100 w 1096362"/>
                    <a:gd name="connsiteY2" fmla="*/ 34930 h 633011"/>
                    <a:gd name="connsiteX3" fmla="*/ 1096362 w 1096362"/>
                    <a:gd name="connsiteY3" fmla="*/ 617206 h 633011"/>
                    <a:gd name="connsiteX4" fmla="*/ 217666 w 1096362"/>
                    <a:gd name="connsiteY4" fmla="*/ 633011 h 633011"/>
                    <a:gd name="connsiteX0" fmla="*/ 217666 w 1112383"/>
                    <a:gd name="connsiteY0" fmla="*/ 633011 h 648974"/>
                    <a:gd name="connsiteX1" fmla="*/ 0 w 1112383"/>
                    <a:gd name="connsiteY1" fmla="*/ 0 h 648974"/>
                    <a:gd name="connsiteX2" fmla="*/ 854100 w 1112383"/>
                    <a:gd name="connsiteY2" fmla="*/ 34930 h 648974"/>
                    <a:gd name="connsiteX3" fmla="*/ 1112383 w 1112383"/>
                    <a:gd name="connsiteY3" fmla="*/ 648974 h 648974"/>
                    <a:gd name="connsiteX4" fmla="*/ 217666 w 1112383"/>
                    <a:gd name="connsiteY4" fmla="*/ 633011 h 648974"/>
                    <a:gd name="connsiteX0" fmla="*/ 217666 w 1112383"/>
                    <a:gd name="connsiteY0" fmla="*/ 633011 h 648974"/>
                    <a:gd name="connsiteX1" fmla="*/ 0 w 1112383"/>
                    <a:gd name="connsiteY1" fmla="*/ 0 h 648974"/>
                    <a:gd name="connsiteX2" fmla="*/ 854100 w 1112383"/>
                    <a:gd name="connsiteY2" fmla="*/ 34930 h 648974"/>
                    <a:gd name="connsiteX3" fmla="*/ 1112383 w 1112383"/>
                    <a:gd name="connsiteY3" fmla="*/ 648974 h 648974"/>
                    <a:gd name="connsiteX4" fmla="*/ 1088157 w 1112383"/>
                    <a:gd name="connsiteY4" fmla="*/ 625548 h 648974"/>
                    <a:gd name="connsiteX5" fmla="*/ 217666 w 1112383"/>
                    <a:gd name="connsiteY5" fmla="*/ 633011 h 648974"/>
                    <a:gd name="connsiteX0" fmla="*/ 217666 w 1112383"/>
                    <a:gd name="connsiteY0" fmla="*/ 633011 h 648974"/>
                    <a:gd name="connsiteX1" fmla="*/ 0 w 1112383"/>
                    <a:gd name="connsiteY1" fmla="*/ 0 h 648974"/>
                    <a:gd name="connsiteX2" fmla="*/ 854100 w 1112383"/>
                    <a:gd name="connsiteY2" fmla="*/ 34930 h 648974"/>
                    <a:gd name="connsiteX3" fmla="*/ 1112383 w 1112383"/>
                    <a:gd name="connsiteY3" fmla="*/ 648974 h 648974"/>
                    <a:gd name="connsiteX4" fmla="*/ 1014485 w 1112383"/>
                    <a:gd name="connsiteY4" fmla="*/ 631767 h 648974"/>
                    <a:gd name="connsiteX5" fmla="*/ 217666 w 1112383"/>
                    <a:gd name="connsiteY5" fmla="*/ 633011 h 648974"/>
                    <a:gd name="connsiteX0" fmla="*/ 217666 w 1115726"/>
                    <a:gd name="connsiteY0" fmla="*/ 633011 h 633011"/>
                    <a:gd name="connsiteX1" fmla="*/ 0 w 1115726"/>
                    <a:gd name="connsiteY1" fmla="*/ 0 h 633011"/>
                    <a:gd name="connsiteX2" fmla="*/ 854100 w 1115726"/>
                    <a:gd name="connsiteY2" fmla="*/ 34930 h 633011"/>
                    <a:gd name="connsiteX3" fmla="*/ 1115726 w 1115726"/>
                    <a:gd name="connsiteY3" fmla="*/ 630220 h 633011"/>
                    <a:gd name="connsiteX4" fmla="*/ 1014485 w 1115726"/>
                    <a:gd name="connsiteY4" fmla="*/ 631767 h 633011"/>
                    <a:gd name="connsiteX5" fmla="*/ 217666 w 1115726"/>
                    <a:gd name="connsiteY5" fmla="*/ 633011 h 633011"/>
                    <a:gd name="connsiteX0" fmla="*/ 217666 w 1077017"/>
                    <a:gd name="connsiteY0" fmla="*/ 633011 h 633011"/>
                    <a:gd name="connsiteX1" fmla="*/ 0 w 1077017"/>
                    <a:gd name="connsiteY1" fmla="*/ 0 h 633011"/>
                    <a:gd name="connsiteX2" fmla="*/ 854100 w 1077017"/>
                    <a:gd name="connsiteY2" fmla="*/ 34930 h 633011"/>
                    <a:gd name="connsiteX3" fmla="*/ 1077017 w 1077017"/>
                    <a:gd name="connsiteY3" fmla="*/ 611297 h 633011"/>
                    <a:gd name="connsiteX4" fmla="*/ 1014485 w 1077017"/>
                    <a:gd name="connsiteY4" fmla="*/ 631767 h 633011"/>
                    <a:gd name="connsiteX5" fmla="*/ 217666 w 1077017"/>
                    <a:gd name="connsiteY5" fmla="*/ 633011 h 633011"/>
                    <a:gd name="connsiteX0" fmla="*/ 217666 w 1097208"/>
                    <a:gd name="connsiteY0" fmla="*/ 633011 h 633011"/>
                    <a:gd name="connsiteX1" fmla="*/ 0 w 1097208"/>
                    <a:gd name="connsiteY1" fmla="*/ 0 h 633011"/>
                    <a:gd name="connsiteX2" fmla="*/ 854100 w 1097208"/>
                    <a:gd name="connsiteY2" fmla="*/ 34930 h 633011"/>
                    <a:gd name="connsiteX3" fmla="*/ 1097208 w 1097208"/>
                    <a:gd name="connsiteY3" fmla="*/ 632930 h 633011"/>
                    <a:gd name="connsiteX4" fmla="*/ 1014485 w 1097208"/>
                    <a:gd name="connsiteY4" fmla="*/ 631767 h 633011"/>
                    <a:gd name="connsiteX5" fmla="*/ 217666 w 1097208"/>
                    <a:gd name="connsiteY5" fmla="*/ 633011 h 633011"/>
                    <a:gd name="connsiteX0" fmla="*/ 217666 w 1100641"/>
                    <a:gd name="connsiteY0" fmla="*/ 633011 h 633011"/>
                    <a:gd name="connsiteX1" fmla="*/ 0 w 1100641"/>
                    <a:gd name="connsiteY1" fmla="*/ 0 h 633011"/>
                    <a:gd name="connsiteX2" fmla="*/ 854100 w 1100641"/>
                    <a:gd name="connsiteY2" fmla="*/ 34930 h 633011"/>
                    <a:gd name="connsiteX3" fmla="*/ 1100641 w 1100641"/>
                    <a:gd name="connsiteY3" fmla="*/ 630535 h 633011"/>
                    <a:gd name="connsiteX4" fmla="*/ 1014485 w 1100641"/>
                    <a:gd name="connsiteY4" fmla="*/ 631767 h 633011"/>
                    <a:gd name="connsiteX5" fmla="*/ 217666 w 1100641"/>
                    <a:gd name="connsiteY5" fmla="*/ 633011 h 633011"/>
                    <a:gd name="connsiteX0" fmla="*/ 217666 w 1092421"/>
                    <a:gd name="connsiteY0" fmla="*/ 633011 h 633011"/>
                    <a:gd name="connsiteX1" fmla="*/ 0 w 1092421"/>
                    <a:gd name="connsiteY1" fmla="*/ 0 h 633011"/>
                    <a:gd name="connsiteX2" fmla="*/ 854100 w 1092421"/>
                    <a:gd name="connsiteY2" fmla="*/ 34930 h 633011"/>
                    <a:gd name="connsiteX3" fmla="*/ 1092421 w 1092421"/>
                    <a:gd name="connsiteY3" fmla="*/ 626063 h 633011"/>
                    <a:gd name="connsiteX4" fmla="*/ 1014485 w 1092421"/>
                    <a:gd name="connsiteY4" fmla="*/ 631767 h 633011"/>
                    <a:gd name="connsiteX5" fmla="*/ 217666 w 1092421"/>
                    <a:gd name="connsiteY5" fmla="*/ 633011 h 633011"/>
                    <a:gd name="connsiteX0" fmla="*/ 217666 w 1092421"/>
                    <a:gd name="connsiteY0" fmla="*/ 633011 h 706203"/>
                    <a:gd name="connsiteX1" fmla="*/ 0 w 1092421"/>
                    <a:gd name="connsiteY1" fmla="*/ 0 h 706203"/>
                    <a:gd name="connsiteX2" fmla="*/ 854100 w 1092421"/>
                    <a:gd name="connsiteY2" fmla="*/ 34930 h 706203"/>
                    <a:gd name="connsiteX3" fmla="*/ 1092421 w 1092421"/>
                    <a:gd name="connsiteY3" fmla="*/ 626063 h 706203"/>
                    <a:gd name="connsiteX4" fmla="*/ 217666 w 1092421"/>
                    <a:gd name="connsiteY4" fmla="*/ 633011 h 706203"/>
                    <a:gd name="connsiteX0" fmla="*/ 217666 w 1092421"/>
                    <a:gd name="connsiteY0" fmla="*/ 633011 h 675956"/>
                    <a:gd name="connsiteX1" fmla="*/ 0 w 1092421"/>
                    <a:gd name="connsiteY1" fmla="*/ 0 h 675956"/>
                    <a:gd name="connsiteX2" fmla="*/ 854100 w 1092421"/>
                    <a:gd name="connsiteY2" fmla="*/ 34930 h 675956"/>
                    <a:gd name="connsiteX3" fmla="*/ 1092421 w 1092421"/>
                    <a:gd name="connsiteY3" fmla="*/ 626063 h 675956"/>
                    <a:gd name="connsiteX4" fmla="*/ 217666 w 1092421"/>
                    <a:gd name="connsiteY4" fmla="*/ 633011 h 675956"/>
                    <a:gd name="connsiteX0" fmla="*/ 217666 w 1092421"/>
                    <a:gd name="connsiteY0" fmla="*/ 633011 h 642905"/>
                    <a:gd name="connsiteX1" fmla="*/ 0 w 1092421"/>
                    <a:gd name="connsiteY1" fmla="*/ 0 h 642905"/>
                    <a:gd name="connsiteX2" fmla="*/ 854100 w 1092421"/>
                    <a:gd name="connsiteY2" fmla="*/ 34930 h 642905"/>
                    <a:gd name="connsiteX3" fmla="*/ 1092421 w 1092421"/>
                    <a:gd name="connsiteY3" fmla="*/ 626063 h 642905"/>
                    <a:gd name="connsiteX4" fmla="*/ 217666 w 1092421"/>
                    <a:gd name="connsiteY4" fmla="*/ 633011 h 642905"/>
                    <a:gd name="connsiteX0" fmla="*/ 217666 w 1092421"/>
                    <a:gd name="connsiteY0" fmla="*/ 633011 h 639714"/>
                    <a:gd name="connsiteX1" fmla="*/ 0 w 1092421"/>
                    <a:gd name="connsiteY1" fmla="*/ 0 h 639714"/>
                    <a:gd name="connsiteX2" fmla="*/ 854100 w 1092421"/>
                    <a:gd name="connsiteY2" fmla="*/ 34930 h 639714"/>
                    <a:gd name="connsiteX3" fmla="*/ 1092421 w 1092421"/>
                    <a:gd name="connsiteY3" fmla="*/ 626063 h 639714"/>
                    <a:gd name="connsiteX4" fmla="*/ 217666 w 1092421"/>
                    <a:gd name="connsiteY4" fmla="*/ 633011 h 639714"/>
                    <a:gd name="connsiteX0" fmla="*/ 217666 w 1101621"/>
                    <a:gd name="connsiteY0" fmla="*/ 633011 h 678493"/>
                    <a:gd name="connsiteX1" fmla="*/ 0 w 1101621"/>
                    <a:gd name="connsiteY1" fmla="*/ 0 h 678493"/>
                    <a:gd name="connsiteX2" fmla="*/ 854100 w 1101621"/>
                    <a:gd name="connsiteY2" fmla="*/ 34930 h 678493"/>
                    <a:gd name="connsiteX3" fmla="*/ 1101621 w 1101621"/>
                    <a:gd name="connsiteY3" fmla="*/ 678494 h 678493"/>
                    <a:gd name="connsiteX4" fmla="*/ 217666 w 1101621"/>
                    <a:gd name="connsiteY4" fmla="*/ 633011 h 678493"/>
                    <a:gd name="connsiteX0" fmla="*/ 247783 w 1101621"/>
                    <a:gd name="connsiteY0" fmla="*/ 599977 h 678494"/>
                    <a:gd name="connsiteX1" fmla="*/ 0 w 1101621"/>
                    <a:gd name="connsiteY1" fmla="*/ 0 h 678494"/>
                    <a:gd name="connsiteX2" fmla="*/ 854100 w 1101621"/>
                    <a:gd name="connsiteY2" fmla="*/ 34930 h 678494"/>
                    <a:gd name="connsiteX3" fmla="*/ 1101621 w 1101621"/>
                    <a:gd name="connsiteY3" fmla="*/ 678494 h 678494"/>
                    <a:gd name="connsiteX4" fmla="*/ 247783 w 1101621"/>
                    <a:gd name="connsiteY4" fmla="*/ 599977 h 678494"/>
                    <a:gd name="connsiteX0" fmla="*/ 233829 w 1101621"/>
                    <a:gd name="connsiteY0" fmla="*/ 620605 h 678494"/>
                    <a:gd name="connsiteX1" fmla="*/ 0 w 1101621"/>
                    <a:gd name="connsiteY1" fmla="*/ 0 h 678494"/>
                    <a:gd name="connsiteX2" fmla="*/ 854100 w 1101621"/>
                    <a:gd name="connsiteY2" fmla="*/ 34930 h 678494"/>
                    <a:gd name="connsiteX3" fmla="*/ 1101621 w 1101621"/>
                    <a:gd name="connsiteY3" fmla="*/ 678494 h 678494"/>
                    <a:gd name="connsiteX4" fmla="*/ 233829 w 1101621"/>
                    <a:gd name="connsiteY4" fmla="*/ 620605 h 678494"/>
                    <a:gd name="connsiteX0" fmla="*/ 231749 w 1099541"/>
                    <a:gd name="connsiteY0" fmla="*/ 634386 h 692275"/>
                    <a:gd name="connsiteX1" fmla="*/ 0 w 1099541"/>
                    <a:gd name="connsiteY1" fmla="*/ 0 h 692275"/>
                    <a:gd name="connsiteX2" fmla="*/ 852020 w 1099541"/>
                    <a:gd name="connsiteY2" fmla="*/ 48711 h 692275"/>
                    <a:gd name="connsiteX3" fmla="*/ 1099541 w 1099541"/>
                    <a:gd name="connsiteY3" fmla="*/ 692275 h 692275"/>
                    <a:gd name="connsiteX4" fmla="*/ 231749 w 1099541"/>
                    <a:gd name="connsiteY4" fmla="*/ 634386 h 692275"/>
                    <a:gd name="connsiteX0" fmla="*/ 231749 w 1099541"/>
                    <a:gd name="connsiteY0" fmla="*/ 634386 h 692275"/>
                    <a:gd name="connsiteX1" fmla="*/ 0 w 1099541"/>
                    <a:gd name="connsiteY1" fmla="*/ 0 h 692275"/>
                    <a:gd name="connsiteX2" fmla="*/ 854099 w 1099541"/>
                    <a:gd name="connsiteY2" fmla="*/ 34930 h 692275"/>
                    <a:gd name="connsiteX3" fmla="*/ 1099541 w 1099541"/>
                    <a:gd name="connsiteY3" fmla="*/ 692275 h 692275"/>
                    <a:gd name="connsiteX4" fmla="*/ 231749 w 1099541"/>
                    <a:gd name="connsiteY4" fmla="*/ 634386 h 692275"/>
                    <a:gd name="connsiteX0" fmla="*/ 231749 w 1099330"/>
                    <a:gd name="connsiteY0" fmla="*/ 634386 h 680381"/>
                    <a:gd name="connsiteX1" fmla="*/ 0 w 1099330"/>
                    <a:gd name="connsiteY1" fmla="*/ 0 h 680381"/>
                    <a:gd name="connsiteX2" fmla="*/ 854099 w 1099330"/>
                    <a:gd name="connsiteY2" fmla="*/ 34930 h 680381"/>
                    <a:gd name="connsiteX3" fmla="*/ 1099330 w 1099330"/>
                    <a:gd name="connsiteY3" fmla="*/ 680381 h 680381"/>
                    <a:gd name="connsiteX4" fmla="*/ 231749 w 1099330"/>
                    <a:gd name="connsiteY4" fmla="*/ 634386 h 680381"/>
                    <a:gd name="connsiteX0" fmla="*/ 234176 w 1099330"/>
                    <a:gd name="connsiteY0" fmla="*/ 618309 h 680381"/>
                    <a:gd name="connsiteX1" fmla="*/ 0 w 1099330"/>
                    <a:gd name="connsiteY1" fmla="*/ 0 h 680381"/>
                    <a:gd name="connsiteX2" fmla="*/ 854099 w 1099330"/>
                    <a:gd name="connsiteY2" fmla="*/ 34930 h 680381"/>
                    <a:gd name="connsiteX3" fmla="*/ 1099330 w 1099330"/>
                    <a:gd name="connsiteY3" fmla="*/ 680381 h 680381"/>
                    <a:gd name="connsiteX4" fmla="*/ 234176 w 1099330"/>
                    <a:gd name="connsiteY4" fmla="*/ 618309 h 6803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9330" h="680381">
                      <a:moveTo>
                        <a:pt x="234176" y="618309"/>
                      </a:moveTo>
                      <a:lnTo>
                        <a:pt x="0" y="0"/>
                      </a:lnTo>
                      <a:lnTo>
                        <a:pt x="854099" y="34930"/>
                      </a:lnTo>
                      <a:lnTo>
                        <a:pt x="1099330" y="680381"/>
                      </a:lnTo>
                      <a:lnTo>
                        <a:pt x="234176" y="618309"/>
                      </a:lnTo>
                      <a:close/>
                    </a:path>
                  </a:pathLst>
                </a:custGeom>
                <a:grpFill/>
                <a:ln w="285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64" name="Trapèze 2050"/>
                <p:cNvSpPr/>
                <p:nvPr/>
              </p:nvSpPr>
              <p:spPr>
                <a:xfrm rot="606345" flipV="1">
                  <a:off x="4200809" y="8179193"/>
                  <a:ext cx="406303" cy="1221229"/>
                </a:xfrm>
                <a:custGeom>
                  <a:avLst/>
                  <a:gdLst>
                    <a:gd name="connsiteX0" fmla="*/ 0 w 972766"/>
                    <a:gd name="connsiteY0" fmla="*/ 693785 h 693785"/>
                    <a:gd name="connsiteX1" fmla="*/ 202627 w 972766"/>
                    <a:gd name="connsiteY1" fmla="*/ 0 h 693785"/>
                    <a:gd name="connsiteX2" fmla="*/ 770139 w 972766"/>
                    <a:gd name="connsiteY2" fmla="*/ 0 h 693785"/>
                    <a:gd name="connsiteX3" fmla="*/ 972766 w 972766"/>
                    <a:gd name="connsiteY3" fmla="*/ 693785 h 693785"/>
                    <a:gd name="connsiteX4" fmla="*/ 0 w 972766"/>
                    <a:gd name="connsiteY4" fmla="*/ 693785 h 693785"/>
                    <a:gd name="connsiteX0" fmla="*/ 0 w 972766"/>
                    <a:gd name="connsiteY0" fmla="*/ 693785 h 693785"/>
                    <a:gd name="connsiteX1" fmla="*/ 446501 w 972766"/>
                    <a:gd name="connsiteY1" fmla="*/ 73109 h 693785"/>
                    <a:gd name="connsiteX2" fmla="*/ 770139 w 972766"/>
                    <a:gd name="connsiteY2" fmla="*/ 0 h 693785"/>
                    <a:gd name="connsiteX3" fmla="*/ 972766 w 972766"/>
                    <a:gd name="connsiteY3" fmla="*/ 693785 h 693785"/>
                    <a:gd name="connsiteX4" fmla="*/ 0 w 972766"/>
                    <a:gd name="connsiteY4" fmla="*/ 693785 h 693785"/>
                    <a:gd name="connsiteX0" fmla="*/ 0 w 876334"/>
                    <a:gd name="connsiteY0" fmla="*/ 693785 h 735883"/>
                    <a:gd name="connsiteX1" fmla="*/ 446501 w 876334"/>
                    <a:gd name="connsiteY1" fmla="*/ 73109 h 735883"/>
                    <a:gd name="connsiteX2" fmla="*/ 770139 w 876334"/>
                    <a:gd name="connsiteY2" fmla="*/ 0 h 735883"/>
                    <a:gd name="connsiteX3" fmla="*/ 876334 w 876334"/>
                    <a:gd name="connsiteY3" fmla="*/ 735883 h 735883"/>
                    <a:gd name="connsiteX4" fmla="*/ 0 w 876334"/>
                    <a:gd name="connsiteY4" fmla="*/ 693785 h 735883"/>
                    <a:gd name="connsiteX0" fmla="*/ 0 w 1088922"/>
                    <a:gd name="connsiteY0" fmla="*/ 620676 h 662774"/>
                    <a:gd name="connsiteX1" fmla="*/ 446501 w 1088922"/>
                    <a:gd name="connsiteY1" fmla="*/ 0 h 662774"/>
                    <a:gd name="connsiteX2" fmla="*/ 1088922 w 1088922"/>
                    <a:gd name="connsiteY2" fmla="*/ 23232 h 662774"/>
                    <a:gd name="connsiteX3" fmla="*/ 876334 w 1088922"/>
                    <a:gd name="connsiteY3" fmla="*/ 662774 h 662774"/>
                    <a:gd name="connsiteX4" fmla="*/ 0 w 1088922"/>
                    <a:gd name="connsiteY4" fmla="*/ 620676 h 662774"/>
                    <a:gd name="connsiteX0" fmla="*/ 0 w 1034212"/>
                    <a:gd name="connsiteY0" fmla="*/ 590903 h 662774"/>
                    <a:gd name="connsiteX1" fmla="*/ 391791 w 1034212"/>
                    <a:gd name="connsiteY1" fmla="*/ 0 h 662774"/>
                    <a:gd name="connsiteX2" fmla="*/ 1034212 w 1034212"/>
                    <a:gd name="connsiteY2" fmla="*/ 23232 h 662774"/>
                    <a:gd name="connsiteX3" fmla="*/ 821624 w 1034212"/>
                    <a:gd name="connsiteY3" fmla="*/ 662774 h 662774"/>
                    <a:gd name="connsiteX4" fmla="*/ 0 w 1034212"/>
                    <a:gd name="connsiteY4" fmla="*/ 590903 h 662774"/>
                    <a:gd name="connsiteX0" fmla="*/ 0 w 1060192"/>
                    <a:gd name="connsiteY0" fmla="*/ 625796 h 662774"/>
                    <a:gd name="connsiteX1" fmla="*/ 417771 w 1060192"/>
                    <a:gd name="connsiteY1" fmla="*/ 0 h 662774"/>
                    <a:gd name="connsiteX2" fmla="*/ 1060192 w 1060192"/>
                    <a:gd name="connsiteY2" fmla="*/ 23232 h 662774"/>
                    <a:gd name="connsiteX3" fmla="*/ 847604 w 1060192"/>
                    <a:gd name="connsiteY3" fmla="*/ 662774 h 662774"/>
                    <a:gd name="connsiteX4" fmla="*/ 0 w 1060192"/>
                    <a:gd name="connsiteY4" fmla="*/ 625796 h 662774"/>
                    <a:gd name="connsiteX0" fmla="*/ 0 w 1055071"/>
                    <a:gd name="connsiteY0" fmla="*/ 597066 h 662774"/>
                    <a:gd name="connsiteX1" fmla="*/ 412650 w 1055071"/>
                    <a:gd name="connsiteY1" fmla="*/ 0 h 662774"/>
                    <a:gd name="connsiteX2" fmla="*/ 1055071 w 1055071"/>
                    <a:gd name="connsiteY2" fmla="*/ 23232 h 662774"/>
                    <a:gd name="connsiteX3" fmla="*/ 842483 w 1055071"/>
                    <a:gd name="connsiteY3" fmla="*/ 662774 h 662774"/>
                    <a:gd name="connsiteX4" fmla="*/ 0 w 1055071"/>
                    <a:gd name="connsiteY4" fmla="*/ 597066 h 662774"/>
                    <a:gd name="connsiteX0" fmla="*/ 89417 w 1144488"/>
                    <a:gd name="connsiteY0" fmla="*/ 607502 h 673210"/>
                    <a:gd name="connsiteX1" fmla="*/ 0 w 1144488"/>
                    <a:gd name="connsiteY1" fmla="*/ 0 h 673210"/>
                    <a:gd name="connsiteX2" fmla="*/ 1144488 w 1144488"/>
                    <a:gd name="connsiteY2" fmla="*/ 33668 h 673210"/>
                    <a:gd name="connsiteX3" fmla="*/ 931900 w 1144488"/>
                    <a:gd name="connsiteY3" fmla="*/ 673210 h 673210"/>
                    <a:gd name="connsiteX4" fmla="*/ 89417 w 1144488"/>
                    <a:gd name="connsiteY4" fmla="*/ 607502 h 673210"/>
                    <a:gd name="connsiteX0" fmla="*/ 212208 w 1144488"/>
                    <a:gd name="connsiteY0" fmla="*/ 639267 h 673210"/>
                    <a:gd name="connsiteX1" fmla="*/ 0 w 1144488"/>
                    <a:gd name="connsiteY1" fmla="*/ 0 h 673210"/>
                    <a:gd name="connsiteX2" fmla="*/ 1144488 w 1144488"/>
                    <a:gd name="connsiteY2" fmla="*/ 33668 h 673210"/>
                    <a:gd name="connsiteX3" fmla="*/ 931900 w 1144488"/>
                    <a:gd name="connsiteY3" fmla="*/ 673210 h 673210"/>
                    <a:gd name="connsiteX4" fmla="*/ 212208 w 1144488"/>
                    <a:gd name="connsiteY4" fmla="*/ 639267 h 673210"/>
                    <a:gd name="connsiteX0" fmla="*/ 240938 w 1173218"/>
                    <a:gd name="connsiteY0" fmla="*/ 644388 h 678331"/>
                    <a:gd name="connsiteX1" fmla="*/ 0 w 1173218"/>
                    <a:gd name="connsiteY1" fmla="*/ 0 h 678331"/>
                    <a:gd name="connsiteX2" fmla="*/ 1173218 w 1173218"/>
                    <a:gd name="connsiteY2" fmla="*/ 38789 h 678331"/>
                    <a:gd name="connsiteX3" fmla="*/ 960630 w 1173218"/>
                    <a:gd name="connsiteY3" fmla="*/ 678331 h 678331"/>
                    <a:gd name="connsiteX4" fmla="*/ 240938 w 1173218"/>
                    <a:gd name="connsiteY4" fmla="*/ 644388 h 678331"/>
                    <a:gd name="connsiteX0" fmla="*/ 240938 w 1173218"/>
                    <a:gd name="connsiteY0" fmla="*/ 644388 h 644388"/>
                    <a:gd name="connsiteX1" fmla="*/ 0 w 1173218"/>
                    <a:gd name="connsiteY1" fmla="*/ 0 h 644388"/>
                    <a:gd name="connsiteX2" fmla="*/ 1173218 w 1173218"/>
                    <a:gd name="connsiteY2" fmla="*/ 38789 h 644388"/>
                    <a:gd name="connsiteX3" fmla="*/ 1100490 w 1173218"/>
                    <a:gd name="connsiteY3" fmla="*/ 614329 h 644388"/>
                    <a:gd name="connsiteX4" fmla="*/ 240938 w 1173218"/>
                    <a:gd name="connsiteY4" fmla="*/ 644388 h 644388"/>
                    <a:gd name="connsiteX0" fmla="*/ 240938 w 1100490"/>
                    <a:gd name="connsiteY0" fmla="*/ 644388 h 644388"/>
                    <a:gd name="connsiteX1" fmla="*/ 0 w 1100490"/>
                    <a:gd name="connsiteY1" fmla="*/ 0 h 644388"/>
                    <a:gd name="connsiteX2" fmla="*/ 858228 w 1100490"/>
                    <a:gd name="connsiteY2" fmla="*/ 32053 h 644388"/>
                    <a:gd name="connsiteX3" fmla="*/ 1100490 w 1100490"/>
                    <a:gd name="connsiteY3" fmla="*/ 614329 h 644388"/>
                    <a:gd name="connsiteX4" fmla="*/ 240938 w 1100490"/>
                    <a:gd name="connsiteY4" fmla="*/ 644388 h 644388"/>
                    <a:gd name="connsiteX0" fmla="*/ 943454 w 1100490"/>
                    <a:gd name="connsiteY0" fmla="*/ 749836 h 749836"/>
                    <a:gd name="connsiteX1" fmla="*/ 0 w 1100490"/>
                    <a:gd name="connsiteY1" fmla="*/ 0 h 749836"/>
                    <a:gd name="connsiteX2" fmla="*/ 858228 w 1100490"/>
                    <a:gd name="connsiteY2" fmla="*/ 32053 h 749836"/>
                    <a:gd name="connsiteX3" fmla="*/ 1100490 w 1100490"/>
                    <a:gd name="connsiteY3" fmla="*/ 614329 h 749836"/>
                    <a:gd name="connsiteX4" fmla="*/ 943454 w 1100490"/>
                    <a:gd name="connsiteY4" fmla="*/ 749836 h 749836"/>
                    <a:gd name="connsiteX0" fmla="*/ 943454 w 1100490"/>
                    <a:gd name="connsiteY0" fmla="*/ 1257494 h 1257494"/>
                    <a:gd name="connsiteX1" fmla="*/ 0 w 1100490"/>
                    <a:gd name="connsiteY1" fmla="*/ 507658 h 1257494"/>
                    <a:gd name="connsiteX2" fmla="*/ 934659 w 1100490"/>
                    <a:gd name="connsiteY2" fmla="*/ 0 h 1257494"/>
                    <a:gd name="connsiteX3" fmla="*/ 1100490 w 1100490"/>
                    <a:gd name="connsiteY3" fmla="*/ 1121987 h 1257494"/>
                    <a:gd name="connsiteX4" fmla="*/ 943454 w 1100490"/>
                    <a:gd name="connsiteY4" fmla="*/ 1257494 h 1257494"/>
                    <a:gd name="connsiteX0" fmla="*/ 943454 w 1170758"/>
                    <a:gd name="connsiteY0" fmla="*/ 1257494 h 1257494"/>
                    <a:gd name="connsiteX1" fmla="*/ 0 w 1170758"/>
                    <a:gd name="connsiteY1" fmla="*/ 507658 h 1257494"/>
                    <a:gd name="connsiteX2" fmla="*/ 934659 w 1170758"/>
                    <a:gd name="connsiteY2" fmla="*/ 0 h 1257494"/>
                    <a:gd name="connsiteX3" fmla="*/ 1170758 w 1170758"/>
                    <a:gd name="connsiteY3" fmla="*/ 561416 h 1257494"/>
                    <a:gd name="connsiteX4" fmla="*/ 943454 w 1170758"/>
                    <a:gd name="connsiteY4" fmla="*/ 1257494 h 1257494"/>
                    <a:gd name="connsiteX0" fmla="*/ 270333 w 497637"/>
                    <a:gd name="connsiteY0" fmla="*/ 1257494 h 1257494"/>
                    <a:gd name="connsiteX1" fmla="*/ 0 w 497637"/>
                    <a:gd name="connsiteY1" fmla="*/ 667150 h 1257494"/>
                    <a:gd name="connsiteX2" fmla="*/ 261538 w 497637"/>
                    <a:gd name="connsiteY2" fmla="*/ 0 h 1257494"/>
                    <a:gd name="connsiteX3" fmla="*/ 497637 w 497637"/>
                    <a:gd name="connsiteY3" fmla="*/ 561416 h 1257494"/>
                    <a:gd name="connsiteX4" fmla="*/ 270333 w 497637"/>
                    <a:gd name="connsiteY4" fmla="*/ 1257494 h 1257494"/>
                    <a:gd name="connsiteX0" fmla="*/ 270333 w 497637"/>
                    <a:gd name="connsiteY0" fmla="*/ 1226014 h 1226014"/>
                    <a:gd name="connsiteX1" fmla="*/ 0 w 497637"/>
                    <a:gd name="connsiteY1" fmla="*/ 635670 h 1226014"/>
                    <a:gd name="connsiteX2" fmla="*/ 216403 w 497637"/>
                    <a:gd name="connsiteY2" fmla="*/ 0 h 1226014"/>
                    <a:gd name="connsiteX3" fmla="*/ 497637 w 497637"/>
                    <a:gd name="connsiteY3" fmla="*/ 529936 h 1226014"/>
                    <a:gd name="connsiteX4" fmla="*/ 270333 w 497637"/>
                    <a:gd name="connsiteY4" fmla="*/ 1226014 h 1226014"/>
                    <a:gd name="connsiteX0" fmla="*/ 270333 w 497637"/>
                    <a:gd name="connsiteY0" fmla="*/ 1231147 h 1231147"/>
                    <a:gd name="connsiteX1" fmla="*/ 0 w 497637"/>
                    <a:gd name="connsiteY1" fmla="*/ 640803 h 1231147"/>
                    <a:gd name="connsiteX2" fmla="*/ 228160 w 497637"/>
                    <a:gd name="connsiteY2" fmla="*/ 0 h 1231147"/>
                    <a:gd name="connsiteX3" fmla="*/ 497637 w 497637"/>
                    <a:gd name="connsiteY3" fmla="*/ 535069 h 1231147"/>
                    <a:gd name="connsiteX4" fmla="*/ 270333 w 497637"/>
                    <a:gd name="connsiteY4" fmla="*/ 1231147 h 1231147"/>
                    <a:gd name="connsiteX0" fmla="*/ 263571 w 497637"/>
                    <a:gd name="connsiteY0" fmla="*/ 1208257 h 1208257"/>
                    <a:gd name="connsiteX1" fmla="*/ 0 w 497637"/>
                    <a:gd name="connsiteY1" fmla="*/ 640803 h 1208257"/>
                    <a:gd name="connsiteX2" fmla="*/ 228160 w 497637"/>
                    <a:gd name="connsiteY2" fmla="*/ 0 h 1208257"/>
                    <a:gd name="connsiteX3" fmla="*/ 497637 w 497637"/>
                    <a:gd name="connsiteY3" fmla="*/ 535069 h 1208257"/>
                    <a:gd name="connsiteX4" fmla="*/ 263571 w 497637"/>
                    <a:gd name="connsiteY4" fmla="*/ 1208257 h 1208257"/>
                    <a:gd name="connsiteX0" fmla="*/ 263571 w 497637"/>
                    <a:gd name="connsiteY0" fmla="*/ 1190258 h 1190258"/>
                    <a:gd name="connsiteX1" fmla="*/ 0 w 497637"/>
                    <a:gd name="connsiteY1" fmla="*/ 622804 h 1190258"/>
                    <a:gd name="connsiteX2" fmla="*/ 227958 w 497637"/>
                    <a:gd name="connsiteY2" fmla="*/ 0 h 1190258"/>
                    <a:gd name="connsiteX3" fmla="*/ 497637 w 497637"/>
                    <a:gd name="connsiteY3" fmla="*/ 517070 h 1190258"/>
                    <a:gd name="connsiteX4" fmla="*/ 263571 w 497637"/>
                    <a:gd name="connsiteY4" fmla="*/ 1190258 h 1190258"/>
                    <a:gd name="connsiteX0" fmla="*/ 258581 w 492647"/>
                    <a:gd name="connsiteY0" fmla="*/ 1190258 h 1190258"/>
                    <a:gd name="connsiteX1" fmla="*/ 0 w 492647"/>
                    <a:gd name="connsiteY1" fmla="*/ 611670 h 1190258"/>
                    <a:gd name="connsiteX2" fmla="*/ 222968 w 492647"/>
                    <a:gd name="connsiteY2" fmla="*/ 0 h 1190258"/>
                    <a:gd name="connsiteX3" fmla="*/ 492647 w 492647"/>
                    <a:gd name="connsiteY3" fmla="*/ 517070 h 1190258"/>
                    <a:gd name="connsiteX4" fmla="*/ 258581 w 492647"/>
                    <a:gd name="connsiteY4" fmla="*/ 1190258 h 1190258"/>
                    <a:gd name="connsiteX0" fmla="*/ 258581 w 492647"/>
                    <a:gd name="connsiteY0" fmla="*/ 1219109 h 1219109"/>
                    <a:gd name="connsiteX1" fmla="*/ 0 w 492647"/>
                    <a:gd name="connsiteY1" fmla="*/ 640521 h 1219109"/>
                    <a:gd name="connsiteX2" fmla="*/ 234717 w 492647"/>
                    <a:gd name="connsiteY2" fmla="*/ 0 h 1219109"/>
                    <a:gd name="connsiteX3" fmla="*/ 492647 w 492647"/>
                    <a:gd name="connsiteY3" fmla="*/ 545921 h 1219109"/>
                    <a:gd name="connsiteX4" fmla="*/ 258581 w 492647"/>
                    <a:gd name="connsiteY4" fmla="*/ 1219109 h 1219109"/>
                    <a:gd name="connsiteX0" fmla="*/ 258581 w 492647"/>
                    <a:gd name="connsiteY0" fmla="*/ 1188243 h 1188243"/>
                    <a:gd name="connsiteX1" fmla="*/ 0 w 492647"/>
                    <a:gd name="connsiteY1" fmla="*/ 609655 h 1188243"/>
                    <a:gd name="connsiteX2" fmla="*/ 233258 w 492647"/>
                    <a:gd name="connsiteY2" fmla="*/ 0 h 1188243"/>
                    <a:gd name="connsiteX3" fmla="*/ 492647 w 492647"/>
                    <a:gd name="connsiteY3" fmla="*/ 515055 h 1188243"/>
                    <a:gd name="connsiteX4" fmla="*/ 258581 w 492647"/>
                    <a:gd name="connsiteY4" fmla="*/ 1188243 h 1188243"/>
                    <a:gd name="connsiteX0" fmla="*/ 256987 w 492647"/>
                    <a:gd name="connsiteY0" fmla="*/ 1176248 h 1176248"/>
                    <a:gd name="connsiteX1" fmla="*/ 0 w 492647"/>
                    <a:gd name="connsiteY1" fmla="*/ 609655 h 1176248"/>
                    <a:gd name="connsiteX2" fmla="*/ 233258 w 492647"/>
                    <a:gd name="connsiteY2" fmla="*/ 0 h 1176248"/>
                    <a:gd name="connsiteX3" fmla="*/ 492647 w 492647"/>
                    <a:gd name="connsiteY3" fmla="*/ 515055 h 1176248"/>
                    <a:gd name="connsiteX4" fmla="*/ 256987 w 492647"/>
                    <a:gd name="connsiteY4" fmla="*/ 1176248 h 1176248"/>
                    <a:gd name="connsiteX0" fmla="*/ 267885 w 492647"/>
                    <a:gd name="connsiteY0" fmla="*/ 1174489 h 1174488"/>
                    <a:gd name="connsiteX1" fmla="*/ 0 w 492647"/>
                    <a:gd name="connsiteY1" fmla="*/ 609655 h 1174488"/>
                    <a:gd name="connsiteX2" fmla="*/ 233258 w 492647"/>
                    <a:gd name="connsiteY2" fmla="*/ 0 h 1174488"/>
                    <a:gd name="connsiteX3" fmla="*/ 492647 w 492647"/>
                    <a:gd name="connsiteY3" fmla="*/ 515055 h 1174488"/>
                    <a:gd name="connsiteX4" fmla="*/ 267885 w 492647"/>
                    <a:gd name="connsiteY4" fmla="*/ 1174489 h 1174488"/>
                    <a:gd name="connsiteX0" fmla="*/ 267885 w 492647"/>
                    <a:gd name="connsiteY0" fmla="*/ 1184467 h 1184468"/>
                    <a:gd name="connsiteX1" fmla="*/ 0 w 492647"/>
                    <a:gd name="connsiteY1" fmla="*/ 619633 h 1184468"/>
                    <a:gd name="connsiteX2" fmla="*/ 241949 w 492647"/>
                    <a:gd name="connsiteY2" fmla="*/ 0 h 1184468"/>
                    <a:gd name="connsiteX3" fmla="*/ 492647 w 492647"/>
                    <a:gd name="connsiteY3" fmla="*/ 525033 h 1184468"/>
                    <a:gd name="connsiteX4" fmla="*/ 267885 w 492647"/>
                    <a:gd name="connsiteY4" fmla="*/ 1184467 h 1184468"/>
                    <a:gd name="connsiteX0" fmla="*/ 267885 w 492647"/>
                    <a:gd name="connsiteY0" fmla="*/ 1170041 h 1170041"/>
                    <a:gd name="connsiteX1" fmla="*/ 0 w 492647"/>
                    <a:gd name="connsiteY1" fmla="*/ 605207 h 1170041"/>
                    <a:gd name="connsiteX2" fmla="*/ 236076 w 492647"/>
                    <a:gd name="connsiteY2" fmla="*/ -1 h 1170041"/>
                    <a:gd name="connsiteX3" fmla="*/ 492647 w 492647"/>
                    <a:gd name="connsiteY3" fmla="*/ 510607 h 1170041"/>
                    <a:gd name="connsiteX4" fmla="*/ 267885 w 492647"/>
                    <a:gd name="connsiteY4" fmla="*/ 1170041 h 1170041"/>
                    <a:gd name="connsiteX0" fmla="*/ 256376 w 481138"/>
                    <a:gd name="connsiteY0" fmla="*/ 1170042 h 1170042"/>
                    <a:gd name="connsiteX1" fmla="*/ 0 w 481138"/>
                    <a:gd name="connsiteY1" fmla="*/ 599676 h 1170042"/>
                    <a:gd name="connsiteX2" fmla="*/ 224567 w 481138"/>
                    <a:gd name="connsiteY2" fmla="*/ 0 h 1170042"/>
                    <a:gd name="connsiteX3" fmla="*/ 481138 w 481138"/>
                    <a:gd name="connsiteY3" fmla="*/ 510608 h 1170042"/>
                    <a:gd name="connsiteX4" fmla="*/ 256376 w 481138"/>
                    <a:gd name="connsiteY4" fmla="*/ 1170042 h 1170042"/>
                    <a:gd name="connsiteX0" fmla="*/ 276100 w 481138"/>
                    <a:gd name="connsiteY0" fmla="*/ 1201174 h 1201174"/>
                    <a:gd name="connsiteX1" fmla="*/ 0 w 481138"/>
                    <a:gd name="connsiteY1" fmla="*/ 599676 h 1201174"/>
                    <a:gd name="connsiteX2" fmla="*/ 224567 w 481138"/>
                    <a:gd name="connsiteY2" fmla="*/ 0 h 1201174"/>
                    <a:gd name="connsiteX3" fmla="*/ 481138 w 481138"/>
                    <a:gd name="connsiteY3" fmla="*/ 510608 h 1201174"/>
                    <a:gd name="connsiteX4" fmla="*/ 276100 w 481138"/>
                    <a:gd name="connsiteY4" fmla="*/ 1201174 h 1201174"/>
                    <a:gd name="connsiteX0" fmla="*/ 262758 w 481138"/>
                    <a:gd name="connsiteY0" fmla="*/ 1218029 h 1218029"/>
                    <a:gd name="connsiteX1" fmla="*/ 0 w 481138"/>
                    <a:gd name="connsiteY1" fmla="*/ 599676 h 1218029"/>
                    <a:gd name="connsiteX2" fmla="*/ 224567 w 481138"/>
                    <a:gd name="connsiteY2" fmla="*/ 0 h 1218029"/>
                    <a:gd name="connsiteX3" fmla="*/ 481138 w 481138"/>
                    <a:gd name="connsiteY3" fmla="*/ 510608 h 1218029"/>
                    <a:gd name="connsiteX4" fmla="*/ 262758 w 481138"/>
                    <a:gd name="connsiteY4" fmla="*/ 1218029 h 1218029"/>
                    <a:gd name="connsiteX0" fmla="*/ 245613 w 463993"/>
                    <a:gd name="connsiteY0" fmla="*/ 1218029 h 1218029"/>
                    <a:gd name="connsiteX1" fmla="*/ 0 w 463993"/>
                    <a:gd name="connsiteY1" fmla="*/ 603040 h 1218029"/>
                    <a:gd name="connsiteX2" fmla="*/ 207422 w 463993"/>
                    <a:gd name="connsiteY2" fmla="*/ 0 h 1218029"/>
                    <a:gd name="connsiteX3" fmla="*/ 463993 w 463993"/>
                    <a:gd name="connsiteY3" fmla="*/ 510608 h 1218029"/>
                    <a:gd name="connsiteX4" fmla="*/ 245613 w 463993"/>
                    <a:gd name="connsiteY4" fmla="*/ 1218029 h 1218029"/>
                    <a:gd name="connsiteX0" fmla="*/ 250637 w 469017"/>
                    <a:gd name="connsiteY0" fmla="*/ 1218029 h 1218029"/>
                    <a:gd name="connsiteX1" fmla="*/ 0 w 469017"/>
                    <a:gd name="connsiteY1" fmla="*/ 590371 h 1218029"/>
                    <a:gd name="connsiteX2" fmla="*/ 212446 w 469017"/>
                    <a:gd name="connsiteY2" fmla="*/ 0 h 1218029"/>
                    <a:gd name="connsiteX3" fmla="*/ 469017 w 469017"/>
                    <a:gd name="connsiteY3" fmla="*/ 510608 h 1218029"/>
                    <a:gd name="connsiteX4" fmla="*/ 250637 w 469017"/>
                    <a:gd name="connsiteY4" fmla="*/ 1218029 h 1218029"/>
                    <a:gd name="connsiteX0" fmla="*/ 263742 w 482122"/>
                    <a:gd name="connsiteY0" fmla="*/ 1218029 h 1218029"/>
                    <a:gd name="connsiteX1" fmla="*/ 0 w 482122"/>
                    <a:gd name="connsiteY1" fmla="*/ 583907 h 1218029"/>
                    <a:gd name="connsiteX2" fmla="*/ 225551 w 482122"/>
                    <a:gd name="connsiteY2" fmla="*/ 0 h 1218029"/>
                    <a:gd name="connsiteX3" fmla="*/ 482122 w 482122"/>
                    <a:gd name="connsiteY3" fmla="*/ 510608 h 1218029"/>
                    <a:gd name="connsiteX4" fmla="*/ 263742 w 482122"/>
                    <a:gd name="connsiteY4" fmla="*/ 1218029 h 1218029"/>
                    <a:gd name="connsiteX0" fmla="*/ 263742 w 482122"/>
                    <a:gd name="connsiteY0" fmla="*/ 1226923 h 1226923"/>
                    <a:gd name="connsiteX1" fmla="*/ 0 w 482122"/>
                    <a:gd name="connsiteY1" fmla="*/ 592801 h 1226923"/>
                    <a:gd name="connsiteX2" fmla="*/ 219913 w 482122"/>
                    <a:gd name="connsiteY2" fmla="*/ 0 h 1226923"/>
                    <a:gd name="connsiteX3" fmla="*/ 482122 w 482122"/>
                    <a:gd name="connsiteY3" fmla="*/ 519502 h 1226923"/>
                    <a:gd name="connsiteX4" fmla="*/ 263742 w 482122"/>
                    <a:gd name="connsiteY4" fmla="*/ 1226923 h 1226923"/>
                    <a:gd name="connsiteX0" fmla="*/ 263742 w 482122"/>
                    <a:gd name="connsiteY0" fmla="*/ 1237573 h 1237573"/>
                    <a:gd name="connsiteX1" fmla="*/ 0 w 482122"/>
                    <a:gd name="connsiteY1" fmla="*/ 603451 h 1237573"/>
                    <a:gd name="connsiteX2" fmla="*/ 225177 w 482122"/>
                    <a:gd name="connsiteY2" fmla="*/ -1 h 1237573"/>
                    <a:gd name="connsiteX3" fmla="*/ 482122 w 482122"/>
                    <a:gd name="connsiteY3" fmla="*/ 530152 h 1237573"/>
                    <a:gd name="connsiteX4" fmla="*/ 263742 w 482122"/>
                    <a:gd name="connsiteY4" fmla="*/ 1237573 h 1237573"/>
                    <a:gd name="connsiteX0" fmla="*/ 263742 w 482122"/>
                    <a:gd name="connsiteY0" fmla="*/ 1222476 h 1222476"/>
                    <a:gd name="connsiteX1" fmla="*/ 0 w 482122"/>
                    <a:gd name="connsiteY1" fmla="*/ 588354 h 1222476"/>
                    <a:gd name="connsiteX2" fmla="*/ 222732 w 482122"/>
                    <a:gd name="connsiteY2" fmla="*/ -1 h 1222476"/>
                    <a:gd name="connsiteX3" fmla="*/ 482122 w 482122"/>
                    <a:gd name="connsiteY3" fmla="*/ 515055 h 1222476"/>
                    <a:gd name="connsiteX4" fmla="*/ 263742 w 482122"/>
                    <a:gd name="connsiteY4" fmla="*/ 1222476 h 1222476"/>
                    <a:gd name="connsiteX0" fmla="*/ 263742 w 448205"/>
                    <a:gd name="connsiteY0" fmla="*/ 1222477 h 1222477"/>
                    <a:gd name="connsiteX1" fmla="*/ 0 w 448205"/>
                    <a:gd name="connsiteY1" fmla="*/ 588355 h 1222477"/>
                    <a:gd name="connsiteX2" fmla="*/ 222732 w 448205"/>
                    <a:gd name="connsiteY2" fmla="*/ 0 h 1222477"/>
                    <a:gd name="connsiteX3" fmla="*/ 448205 w 448205"/>
                    <a:gd name="connsiteY3" fmla="*/ 527874 h 1222477"/>
                    <a:gd name="connsiteX4" fmla="*/ 263742 w 448205"/>
                    <a:gd name="connsiteY4" fmla="*/ 1222477 h 1222477"/>
                    <a:gd name="connsiteX0" fmla="*/ 263742 w 466471"/>
                    <a:gd name="connsiteY0" fmla="*/ 1222477 h 1222477"/>
                    <a:gd name="connsiteX1" fmla="*/ 0 w 466471"/>
                    <a:gd name="connsiteY1" fmla="*/ 588355 h 1222477"/>
                    <a:gd name="connsiteX2" fmla="*/ 222732 w 466471"/>
                    <a:gd name="connsiteY2" fmla="*/ 0 h 1222477"/>
                    <a:gd name="connsiteX3" fmla="*/ 466471 w 466471"/>
                    <a:gd name="connsiteY3" fmla="*/ 589873 h 1222477"/>
                    <a:gd name="connsiteX4" fmla="*/ 263742 w 466471"/>
                    <a:gd name="connsiteY4" fmla="*/ 1222477 h 1222477"/>
                    <a:gd name="connsiteX0" fmla="*/ 263742 w 434150"/>
                    <a:gd name="connsiteY0" fmla="*/ 1222477 h 1222477"/>
                    <a:gd name="connsiteX1" fmla="*/ 0 w 434150"/>
                    <a:gd name="connsiteY1" fmla="*/ 588355 h 1222477"/>
                    <a:gd name="connsiteX2" fmla="*/ 222732 w 434150"/>
                    <a:gd name="connsiteY2" fmla="*/ 0 h 1222477"/>
                    <a:gd name="connsiteX3" fmla="*/ 434150 w 434150"/>
                    <a:gd name="connsiteY3" fmla="*/ 614687 h 1222477"/>
                    <a:gd name="connsiteX4" fmla="*/ 263742 w 434150"/>
                    <a:gd name="connsiteY4" fmla="*/ 1222477 h 1222477"/>
                    <a:gd name="connsiteX0" fmla="*/ 253454 w 423862"/>
                    <a:gd name="connsiteY0" fmla="*/ 1222477 h 1222477"/>
                    <a:gd name="connsiteX1" fmla="*/ 0 w 423862"/>
                    <a:gd name="connsiteY1" fmla="*/ 590373 h 1222477"/>
                    <a:gd name="connsiteX2" fmla="*/ 212444 w 423862"/>
                    <a:gd name="connsiteY2" fmla="*/ 0 h 1222477"/>
                    <a:gd name="connsiteX3" fmla="*/ 423862 w 423862"/>
                    <a:gd name="connsiteY3" fmla="*/ 614687 h 1222477"/>
                    <a:gd name="connsiteX4" fmla="*/ 253454 w 423862"/>
                    <a:gd name="connsiteY4" fmla="*/ 1222477 h 1222477"/>
                    <a:gd name="connsiteX0" fmla="*/ 279195 w 423862"/>
                    <a:gd name="connsiteY0" fmla="*/ 1209004 h 1209003"/>
                    <a:gd name="connsiteX1" fmla="*/ 0 w 423862"/>
                    <a:gd name="connsiteY1" fmla="*/ 590373 h 1209003"/>
                    <a:gd name="connsiteX2" fmla="*/ 212444 w 423862"/>
                    <a:gd name="connsiteY2" fmla="*/ 0 h 1209003"/>
                    <a:gd name="connsiteX3" fmla="*/ 423862 w 423862"/>
                    <a:gd name="connsiteY3" fmla="*/ 614687 h 1209003"/>
                    <a:gd name="connsiteX4" fmla="*/ 279195 w 423862"/>
                    <a:gd name="connsiteY4" fmla="*/ 1209004 h 1209003"/>
                    <a:gd name="connsiteX0" fmla="*/ 261141 w 405808"/>
                    <a:gd name="connsiteY0" fmla="*/ 1209004 h 1209004"/>
                    <a:gd name="connsiteX1" fmla="*/ 0 w 405808"/>
                    <a:gd name="connsiteY1" fmla="*/ 582800 h 1209004"/>
                    <a:gd name="connsiteX2" fmla="*/ 194390 w 405808"/>
                    <a:gd name="connsiteY2" fmla="*/ 0 h 1209004"/>
                    <a:gd name="connsiteX3" fmla="*/ 405808 w 405808"/>
                    <a:gd name="connsiteY3" fmla="*/ 614687 h 1209004"/>
                    <a:gd name="connsiteX4" fmla="*/ 261141 w 405808"/>
                    <a:gd name="connsiteY4" fmla="*/ 1209004 h 1209004"/>
                    <a:gd name="connsiteX0" fmla="*/ 243314 w 405808"/>
                    <a:gd name="connsiteY0" fmla="*/ 1194393 h 1194393"/>
                    <a:gd name="connsiteX1" fmla="*/ 0 w 405808"/>
                    <a:gd name="connsiteY1" fmla="*/ 582800 h 1194393"/>
                    <a:gd name="connsiteX2" fmla="*/ 194390 w 405808"/>
                    <a:gd name="connsiteY2" fmla="*/ 0 h 1194393"/>
                    <a:gd name="connsiteX3" fmla="*/ 405808 w 405808"/>
                    <a:gd name="connsiteY3" fmla="*/ 614687 h 1194393"/>
                    <a:gd name="connsiteX4" fmla="*/ 243314 w 405808"/>
                    <a:gd name="connsiteY4" fmla="*/ 1194393 h 1194393"/>
                    <a:gd name="connsiteX0" fmla="*/ 259625 w 405808"/>
                    <a:gd name="connsiteY0" fmla="*/ 1197594 h 1197595"/>
                    <a:gd name="connsiteX1" fmla="*/ 0 w 405808"/>
                    <a:gd name="connsiteY1" fmla="*/ 582800 h 1197595"/>
                    <a:gd name="connsiteX2" fmla="*/ 194390 w 405808"/>
                    <a:gd name="connsiteY2" fmla="*/ 0 h 1197595"/>
                    <a:gd name="connsiteX3" fmla="*/ 405808 w 405808"/>
                    <a:gd name="connsiteY3" fmla="*/ 614687 h 1197595"/>
                    <a:gd name="connsiteX4" fmla="*/ 259625 w 405808"/>
                    <a:gd name="connsiteY4" fmla="*/ 1197594 h 1197595"/>
                    <a:gd name="connsiteX0" fmla="*/ 246579 w 405808"/>
                    <a:gd name="connsiteY0" fmla="*/ 1195034 h 1195034"/>
                    <a:gd name="connsiteX1" fmla="*/ 0 w 405808"/>
                    <a:gd name="connsiteY1" fmla="*/ 582800 h 1195034"/>
                    <a:gd name="connsiteX2" fmla="*/ 194390 w 405808"/>
                    <a:gd name="connsiteY2" fmla="*/ 0 h 1195034"/>
                    <a:gd name="connsiteX3" fmla="*/ 405808 w 405808"/>
                    <a:gd name="connsiteY3" fmla="*/ 614687 h 1195034"/>
                    <a:gd name="connsiteX4" fmla="*/ 246579 w 405808"/>
                    <a:gd name="connsiteY4" fmla="*/ 1195034 h 1195034"/>
                    <a:gd name="connsiteX0" fmla="*/ 243090 w 405808"/>
                    <a:gd name="connsiteY0" fmla="*/ 1216578 h 1216579"/>
                    <a:gd name="connsiteX1" fmla="*/ 0 w 405808"/>
                    <a:gd name="connsiteY1" fmla="*/ 582800 h 1216579"/>
                    <a:gd name="connsiteX2" fmla="*/ 194390 w 405808"/>
                    <a:gd name="connsiteY2" fmla="*/ 0 h 1216579"/>
                    <a:gd name="connsiteX3" fmla="*/ 405808 w 405808"/>
                    <a:gd name="connsiteY3" fmla="*/ 614687 h 1216579"/>
                    <a:gd name="connsiteX4" fmla="*/ 243090 w 405808"/>
                    <a:gd name="connsiteY4" fmla="*/ 1216578 h 1216579"/>
                    <a:gd name="connsiteX0" fmla="*/ 244834 w 405808"/>
                    <a:gd name="connsiteY0" fmla="*/ 1205806 h 1205806"/>
                    <a:gd name="connsiteX1" fmla="*/ 0 w 405808"/>
                    <a:gd name="connsiteY1" fmla="*/ 582800 h 1205806"/>
                    <a:gd name="connsiteX2" fmla="*/ 194390 w 405808"/>
                    <a:gd name="connsiteY2" fmla="*/ 0 h 1205806"/>
                    <a:gd name="connsiteX3" fmla="*/ 405808 w 405808"/>
                    <a:gd name="connsiteY3" fmla="*/ 614687 h 1205806"/>
                    <a:gd name="connsiteX4" fmla="*/ 244834 w 405808"/>
                    <a:gd name="connsiteY4" fmla="*/ 1205806 h 1205806"/>
                    <a:gd name="connsiteX0" fmla="*/ 244834 w 405808"/>
                    <a:gd name="connsiteY0" fmla="*/ 1220570 h 1220570"/>
                    <a:gd name="connsiteX1" fmla="*/ 0 w 405808"/>
                    <a:gd name="connsiteY1" fmla="*/ 597564 h 1220570"/>
                    <a:gd name="connsiteX2" fmla="*/ 180592 w 405808"/>
                    <a:gd name="connsiteY2" fmla="*/ 0 h 1220570"/>
                    <a:gd name="connsiteX3" fmla="*/ 405808 w 405808"/>
                    <a:gd name="connsiteY3" fmla="*/ 629451 h 1220570"/>
                    <a:gd name="connsiteX4" fmla="*/ 244834 w 405808"/>
                    <a:gd name="connsiteY4" fmla="*/ 1220570 h 12205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5808" h="1220570">
                      <a:moveTo>
                        <a:pt x="244834" y="1220570"/>
                      </a:moveTo>
                      <a:lnTo>
                        <a:pt x="0" y="597564"/>
                      </a:lnTo>
                      <a:lnTo>
                        <a:pt x="180592" y="0"/>
                      </a:lnTo>
                      <a:lnTo>
                        <a:pt x="405808" y="629451"/>
                      </a:lnTo>
                      <a:lnTo>
                        <a:pt x="244834" y="1220570"/>
                      </a:lnTo>
                      <a:close/>
                    </a:path>
                  </a:pathLst>
                </a:custGeom>
                <a:solidFill>
                  <a:srgbClr val="E1A111"/>
                </a:solidFill>
                <a:ln w="285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sp>
            <p:nvSpPr>
              <p:cNvPr id="58" name="Arc 57"/>
              <p:cNvSpPr/>
              <p:nvPr/>
            </p:nvSpPr>
            <p:spPr>
              <a:xfrm rot="2508262" flipH="1">
                <a:off x="400450" y="5307047"/>
                <a:ext cx="333925" cy="352207"/>
              </a:xfrm>
              <a:prstGeom prst="arc">
                <a:avLst>
                  <a:gd name="adj1" fmla="val 16446392"/>
                  <a:gd name="adj2" fmla="val 21064631"/>
                </a:avLst>
              </a:prstGeom>
              <a:noFill/>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fr-FR"/>
              </a:p>
            </p:txBody>
          </p:sp>
          <p:sp>
            <p:nvSpPr>
              <p:cNvPr id="56" name="Arc 55"/>
              <p:cNvSpPr/>
              <p:nvPr/>
            </p:nvSpPr>
            <p:spPr>
              <a:xfrm rot="3640095" flipH="1">
                <a:off x="257778" y="5169954"/>
                <a:ext cx="334694" cy="352019"/>
              </a:xfrm>
              <a:prstGeom prst="arc">
                <a:avLst>
                  <a:gd name="adj1" fmla="val 18149853"/>
                  <a:gd name="adj2" fmla="val 21064631"/>
                </a:avLst>
              </a:prstGeom>
              <a:grpFill/>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fr-FR"/>
              </a:p>
            </p:txBody>
          </p:sp>
          <p:sp>
            <p:nvSpPr>
              <p:cNvPr id="57" name="Arc 56"/>
              <p:cNvSpPr/>
              <p:nvPr/>
            </p:nvSpPr>
            <p:spPr>
              <a:xfrm rot="3998117" flipH="1">
                <a:off x="460107" y="5169954"/>
                <a:ext cx="334694" cy="352019"/>
              </a:xfrm>
              <a:prstGeom prst="arc">
                <a:avLst>
                  <a:gd name="adj1" fmla="val 18339843"/>
                  <a:gd name="adj2" fmla="val 21064631"/>
                </a:avLst>
              </a:prstGeom>
              <a:noFill/>
              <a:ln w="38100">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fr-FR"/>
              </a:p>
            </p:txBody>
          </p:sp>
        </p:grpSp>
        <p:cxnSp>
          <p:nvCxnSpPr>
            <p:cNvPr id="2060" name="Connecteur droit 2059"/>
            <p:cNvCxnSpPr/>
            <p:nvPr/>
          </p:nvCxnSpPr>
          <p:spPr bwMode="auto">
            <a:xfrm>
              <a:off x="5753458" y="3146774"/>
              <a:ext cx="817564" cy="103187"/>
            </a:xfrm>
            <a:prstGeom prst="line">
              <a:avLst/>
            </a:prstGeom>
            <a:solidFill>
              <a:srgbClr val="F1BB41"/>
            </a:solidFill>
            <a:ln w="28575">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7" name="Connecteur droit 86"/>
            <p:cNvCxnSpPr/>
            <p:nvPr/>
          </p:nvCxnSpPr>
          <p:spPr bwMode="auto">
            <a:xfrm flipH="1" flipV="1">
              <a:off x="6489552" y="4090054"/>
              <a:ext cx="434202" cy="122357"/>
            </a:xfrm>
            <a:prstGeom prst="line">
              <a:avLst/>
            </a:prstGeom>
            <a:solidFill>
              <a:schemeClr val="bg1"/>
            </a:solidFill>
            <a:ln w="104775" cap="rnd">
              <a:solidFill>
                <a:schemeClr val="tx2">
                  <a:lumMod val="50000"/>
                </a:schemeClr>
              </a:solidFill>
              <a:rou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cxnSp>
        <p:sp>
          <p:nvSpPr>
            <p:cNvPr id="113" name="Arc 112"/>
            <p:cNvSpPr/>
            <p:nvPr/>
          </p:nvSpPr>
          <p:spPr>
            <a:xfrm rot="21330613">
              <a:off x="6538932" y="4235600"/>
              <a:ext cx="107528" cy="590085"/>
            </a:xfrm>
            <a:prstGeom prst="arc">
              <a:avLst>
                <a:gd name="adj1" fmla="val 16374727"/>
                <a:gd name="adj2" fmla="val 5122304"/>
              </a:avLst>
            </a:prstGeom>
            <a:ln w="88900">
              <a:solidFill>
                <a:schemeClr val="accent1">
                  <a:alpha val="60000"/>
                </a:schemeClr>
              </a:solidFill>
            </a:ln>
            <a:effectLst>
              <a:softEdge rad="31750"/>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058" name="Rectangle 2057"/>
            <p:cNvSpPr/>
            <p:nvPr/>
          </p:nvSpPr>
          <p:spPr bwMode="auto">
            <a:xfrm rot="672663">
              <a:off x="5812196" y="3989740"/>
              <a:ext cx="671513" cy="215900"/>
            </a:xfrm>
            <a:prstGeom prst="rect">
              <a:avLst/>
            </a:prstGeom>
            <a:solidFill>
              <a:srgbClr val="E1A111"/>
            </a:solidFill>
            <a:ln w="38100">
              <a:solidFill>
                <a:schemeClr val="tx2">
                  <a:lumMod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73" name="Rectangle 72"/>
            <p:cNvSpPr/>
            <p:nvPr/>
          </p:nvSpPr>
          <p:spPr bwMode="auto">
            <a:xfrm rot="18157660">
              <a:off x="6495635" y="3755948"/>
              <a:ext cx="546100" cy="214312"/>
            </a:xfrm>
            <a:prstGeom prst="rect">
              <a:avLst/>
            </a:prstGeom>
            <a:solidFill>
              <a:srgbClr val="E1A111"/>
            </a:solidFill>
            <a:ln w="28575">
              <a:solidFill>
                <a:schemeClr val="tx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cxnSp>
          <p:nvCxnSpPr>
            <p:cNvPr id="84" name="Connecteur droit 83"/>
            <p:cNvCxnSpPr/>
            <p:nvPr/>
          </p:nvCxnSpPr>
          <p:spPr bwMode="auto">
            <a:xfrm>
              <a:off x="6590748" y="3752919"/>
              <a:ext cx="349056" cy="459490"/>
            </a:xfrm>
            <a:prstGeom prst="line">
              <a:avLst/>
            </a:prstGeom>
            <a:solidFill>
              <a:schemeClr val="bg1"/>
            </a:solidFill>
            <a:ln w="82550" cap="rnd">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cxnSp>
      </p:grpSp>
      <p:pic>
        <p:nvPicPr>
          <p:cNvPr id="18" name="Image 17"/>
          <p:cNvPicPr>
            <a:picLocks noChangeAspect="1"/>
          </p:cNvPicPr>
          <p:nvPr/>
        </p:nvPicPr>
        <p:blipFill>
          <a:blip r:embed="rId2"/>
          <a:stretch>
            <a:fillRect/>
          </a:stretch>
        </p:blipFill>
        <p:spPr>
          <a:xfrm rot="540633">
            <a:off x="2078110" y="3271279"/>
            <a:ext cx="1160786" cy="892758"/>
          </a:xfrm>
          <a:prstGeom prst="rect">
            <a:avLst/>
          </a:prstGeom>
        </p:spPr>
      </p:pic>
      <p:pic>
        <p:nvPicPr>
          <p:cNvPr id="12" name="Image 11"/>
          <p:cNvPicPr>
            <a:picLocks noChangeAspect="1"/>
          </p:cNvPicPr>
          <p:nvPr/>
        </p:nvPicPr>
        <p:blipFill>
          <a:blip r:embed="rId3">
            <a:clrChange>
              <a:clrFrom>
                <a:srgbClr val="008BB2"/>
              </a:clrFrom>
              <a:clrTo>
                <a:srgbClr val="008BB2">
                  <a:alpha val="0"/>
                </a:srgbClr>
              </a:clrTo>
            </a:clrChange>
          </a:blip>
          <a:stretch>
            <a:fillRect/>
          </a:stretch>
        </p:blipFill>
        <p:spPr>
          <a:xfrm rot="20674366">
            <a:off x="1470163" y="539725"/>
            <a:ext cx="1308960" cy="1170042"/>
          </a:xfrm>
          <a:prstGeom prst="rect">
            <a:avLst/>
          </a:prstGeom>
        </p:spPr>
      </p:pic>
      <p:sp>
        <p:nvSpPr>
          <p:cNvPr id="15" name="ZoneTexte 14"/>
          <p:cNvSpPr txBox="1"/>
          <p:nvPr/>
        </p:nvSpPr>
        <p:spPr>
          <a:xfrm rot="532815">
            <a:off x="793210" y="4368897"/>
            <a:ext cx="6179934" cy="1200329"/>
          </a:xfrm>
          <a:prstGeom prst="rect">
            <a:avLst/>
          </a:prstGeom>
          <a:solidFill>
            <a:schemeClr val="bg1"/>
          </a:solidFill>
          <a:effectLst>
            <a:outerShdw blurRad="101600" dist="38100" dir="2700000" algn="tl" rotWithShape="0">
              <a:prstClr val="black">
                <a:alpha val="30000"/>
              </a:prstClr>
            </a:outerShdw>
          </a:effectLst>
        </p:spPr>
        <p:txBody>
          <a:bodyPr wrap="square">
            <a:spAutoFit/>
          </a:bodyPr>
          <a:lstStyle>
            <a:defPPr>
              <a:defRPr lang="fr-FR"/>
            </a:defPPr>
            <a:lvl1pPr algn="ctr">
              <a:defRPr sz="4000" b="1">
                <a:solidFill>
                  <a:srgbClr val="F1BB41"/>
                </a:solidFill>
              </a:defRPr>
            </a:lvl1pPr>
          </a:lstStyle>
          <a:p>
            <a:pPr eaLnBrk="1" fontAlgn="auto" hangingPunct="1">
              <a:spcBef>
                <a:spcPts val="0"/>
              </a:spcBef>
              <a:spcAft>
                <a:spcPts val="0"/>
              </a:spcAft>
              <a:defRPr/>
            </a:pPr>
            <a:r>
              <a:rPr lang="fr-FR" sz="3600" dirty="0" smtClean="0">
                <a:solidFill>
                  <a:schemeClr val="accent1"/>
                </a:solidFill>
                <a:latin typeface="Eras Demi ITC" panose="020B0805030504020804" pitchFamily="34" charset="0"/>
              </a:rPr>
              <a:t>DES </a:t>
            </a:r>
            <a:r>
              <a:rPr lang="fr-FR" sz="3600" dirty="0" smtClean="0">
                <a:latin typeface="Eras Demi ITC" panose="020B0805030504020804" pitchFamily="34" charset="0"/>
              </a:rPr>
              <a:t>RÉPERCUSSIONS </a:t>
            </a:r>
          </a:p>
          <a:p>
            <a:pPr eaLnBrk="1" fontAlgn="auto" hangingPunct="1">
              <a:spcBef>
                <a:spcPts val="0"/>
              </a:spcBef>
              <a:spcAft>
                <a:spcPts val="0"/>
              </a:spcAft>
              <a:defRPr/>
            </a:pPr>
            <a:r>
              <a:rPr lang="fr-FR" sz="3600" dirty="0" smtClean="0">
                <a:solidFill>
                  <a:schemeClr val="accent1"/>
                </a:solidFill>
                <a:latin typeface="Eras Demi ITC" panose="020B0805030504020804" pitchFamily="34" charset="0"/>
              </a:rPr>
              <a:t>SUR VOTRE TRAVAIL ?</a:t>
            </a:r>
          </a:p>
        </p:txBody>
      </p:sp>
      <p:sp>
        <p:nvSpPr>
          <p:cNvPr id="14" name="ZoneTexte 13"/>
          <p:cNvSpPr txBox="1"/>
          <p:nvPr/>
        </p:nvSpPr>
        <p:spPr>
          <a:xfrm rot="20688308">
            <a:off x="1445613" y="1252021"/>
            <a:ext cx="5074564" cy="1200329"/>
          </a:xfrm>
          <a:prstGeom prst="rect">
            <a:avLst/>
          </a:prstGeom>
          <a:solidFill>
            <a:schemeClr val="bg1"/>
          </a:solidFill>
          <a:effectLst>
            <a:outerShdw blurRad="101600" dist="38100" dir="2700000" algn="tl" rotWithShape="0">
              <a:prstClr val="black">
                <a:alpha val="30000"/>
              </a:prstClr>
            </a:outerShdw>
          </a:effectLst>
        </p:spPr>
        <p:txBody>
          <a:bodyPr wrap="square">
            <a:spAutoFit/>
          </a:bodyPr>
          <a:lstStyle>
            <a:defPPr>
              <a:defRPr lang="fr-FR"/>
            </a:defPPr>
            <a:lvl1pPr algn="ctr" eaLnBrk="1" fontAlgn="auto" hangingPunct="1">
              <a:spcBef>
                <a:spcPts val="0"/>
              </a:spcBef>
              <a:spcAft>
                <a:spcPts val="0"/>
              </a:spcAft>
              <a:defRPr sz="4000" b="1">
                <a:solidFill>
                  <a:srgbClr val="F1BB41"/>
                </a:solidFill>
                <a:latin typeface="Eras Demi ITC" panose="020B0805030504020804" pitchFamily="34" charset="0"/>
              </a:defRPr>
            </a:lvl1pPr>
          </a:lstStyle>
          <a:p>
            <a:r>
              <a:rPr lang="fr-FR" sz="3600" dirty="0" smtClean="0"/>
              <a:t>UN </a:t>
            </a:r>
            <a:r>
              <a:rPr lang="fr-FR" sz="3600" dirty="0" smtClean="0">
                <a:solidFill>
                  <a:schemeClr val="accent1"/>
                </a:solidFill>
              </a:rPr>
              <a:t>PROBLÈME</a:t>
            </a:r>
            <a:r>
              <a:rPr lang="fr-FR" sz="3600" dirty="0" smtClean="0"/>
              <a:t> </a:t>
            </a:r>
          </a:p>
          <a:p>
            <a:r>
              <a:rPr lang="fr-FR" sz="3600" dirty="0" smtClean="0"/>
              <a:t>DE SANTÉ ?</a:t>
            </a:r>
            <a:endParaRPr lang="fr-FR" sz="3600" dirty="0"/>
          </a:p>
        </p:txBody>
      </p:sp>
      <p:grpSp>
        <p:nvGrpSpPr>
          <p:cNvPr id="2054" name="Groupe 2056"/>
          <p:cNvGrpSpPr>
            <a:grpSpLocks/>
          </p:cNvGrpSpPr>
          <p:nvPr/>
        </p:nvGrpSpPr>
        <p:grpSpPr bwMode="auto">
          <a:xfrm>
            <a:off x="2453726" y="7118337"/>
            <a:ext cx="4150736" cy="2577159"/>
            <a:chOff x="2260408" y="4677808"/>
            <a:chExt cx="4787164" cy="4143753"/>
          </a:xfrm>
        </p:grpSpPr>
        <p:grpSp>
          <p:nvGrpSpPr>
            <p:cNvPr id="2079" name="Groupe 17"/>
            <p:cNvGrpSpPr>
              <a:grpSpLocks/>
            </p:cNvGrpSpPr>
            <p:nvPr/>
          </p:nvGrpSpPr>
          <p:grpSpPr bwMode="auto">
            <a:xfrm>
              <a:off x="2265302" y="4677808"/>
              <a:ext cx="4782270" cy="4143753"/>
              <a:chOff x="2745342" y="5584922"/>
              <a:chExt cx="2979732" cy="2794421"/>
            </a:xfrm>
          </p:grpSpPr>
          <p:sp>
            <p:nvSpPr>
              <p:cNvPr id="4" name="Bulle ronde 3"/>
              <p:cNvSpPr/>
              <p:nvPr/>
            </p:nvSpPr>
            <p:spPr>
              <a:xfrm>
                <a:off x="2801859" y="5677705"/>
                <a:ext cx="2923215" cy="2701638"/>
              </a:xfrm>
              <a:prstGeom prst="wedgeEllipseCallout">
                <a:avLst>
                  <a:gd name="adj1" fmla="val -56855"/>
                  <a:gd name="adj2" fmla="val 29022"/>
                </a:avLst>
              </a:prstGeom>
              <a:solidFill>
                <a:srgbClr val="F1BB4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16" name="Bulle ronde 15"/>
              <p:cNvSpPr/>
              <p:nvPr/>
            </p:nvSpPr>
            <p:spPr>
              <a:xfrm>
                <a:off x="2745342" y="5584922"/>
                <a:ext cx="2923215" cy="2701638"/>
              </a:xfrm>
              <a:prstGeom prst="wedgeEllipseCallout">
                <a:avLst>
                  <a:gd name="adj1" fmla="val -55728"/>
                  <a:gd name="adj2" fmla="val 27954"/>
                </a:avLst>
              </a:prstGeom>
              <a:noFill/>
              <a:ln>
                <a:solidFill>
                  <a:schemeClr val="bg1"/>
                </a:solidFill>
                <a:prstDash val="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grpSp>
        <p:sp>
          <p:nvSpPr>
            <p:cNvPr id="2080" name="ZoneTexte 16"/>
            <p:cNvSpPr txBox="1">
              <a:spLocks noChangeArrowheads="1"/>
            </p:cNvSpPr>
            <p:nvPr/>
          </p:nvSpPr>
          <p:spPr bwMode="auto">
            <a:xfrm rot="21340480">
              <a:off x="2260408" y="5052897"/>
              <a:ext cx="4786417" cy="3315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fr-FR" altLang="fr-FR" sz="3200" b="1" dirty="0" smtClean="0">
                  <a:solidFill>
                    <a:schemeClr val="bg1"/>
                  </a:solidFill>
                  <a:effectLst>
                    <a:outerShdw blurRad="38100" dist="38100" dir="2700000" algn="tl">
                      <a:srgbClr val="000000">
                        <a:alpha val="43137"/>
                      </a:srgbClr>
                    </a:outerShdw>
                  </a:effectLst>
                  <a:latin typeface="Eras Medium ITC" panose="020B0602030504020804" pitchFamily="34" charset="0"/>
                </a:rPr>
                <a:t>Vous êtes </a:t>
              </a:r>
            </a:p>
            <a:p>
              <a:pPr algn="ctr" eaLnBrk="1" hangingPunct="1"/>
              <a:r>
                <a:rPr lang="fr-FR" altLang="fr-FR" sz="3200" b="1" dirty="0" smtClean="0">
                  <a:solidFill>
                    <a:schemeClr val="bg1"/>
                  </a:solidFill>
                  <a:effectLst>
                    <a:outerShdw blurRad="38100" dist="38100" dir="2700000" algn="tl">
                      <a:srgbClr val="000000">
                        <a:alpha val="43137"/>
                      </a:srgbClr>
                    </a:outerShdw>
                  </a:effectLst>
                  <a:latin typeface="Eras Medium ITC" panose="020B0602030504020804" pitchFamily="34" charset="0"/>
                </a:rPr>
                <a:t>peut-être </a:t>
              </a:r>
            </a:p>
            <a:p>
              <a:pPr algn="ctr" eaLnBrk="1" hangingPunct="1"/>
              <a:r>
                <a:rPr lang="fr-FR" altLang="fr-FR" sz="3200" b="1" dirty="0" smtClean="0">
                  <a:solidFill>
                    <a:schemeClr val="bg1"/>
                  </a:solidFill>
                  <a:effectLst>
                    <a:outerShdw blurRad="38100" dist="38100" dir="2700000" algn="tl">
                      <a:srgbClr val="000000">
                        <a:alpha val="43137"/>
                      </a:srgbClr>
                    </a:outerShdw>
                  </a:effectLst>
                  <a:latin typeface="Eras Medium ITC" panose="020B0602030504020804" pitchFamily="34" charset="0"/>
                </a:rPr>
                <a:t>en situation de handicap</a:t>
              </a:r>
              <a:r>
                <a:rPr lang="fr-FR" altLang="fr-FR" sz="2800" b="1" dirty="0" smtClean="0">
                  <a:solidFill>
                    <a:schemeClr val="bg1"/>
                  </a:solidFill>
                  <a:effectLst>
                    <a:outerShdw blurRad="38100" dist="38100" dir="2700000" algn="tl">
                      <a:srgbClr val="000000">
                        <a:alpha val="43137"/>
                      </a:srgbClr>
                    </a:outerShdw>
                  </a:effectLst>
                  <a:latin typeface="Eras Medium ITC" panose="020B0602030504020804" pitchFamily="34" charset="0"/>
                </a:rPr>
                <a:t>…</a:t>
              </a:r>
              <a:endParaRPr lang="fr-FR" altLang="fr-FR" sz="2800" b="1" dirty="0">
                <a:solidFill>
                  <a:schemeClr val="bg1"/>
                </a:solidFill>
                <a:effectLst>
                  <a:outerShdw blurRad="38100" dist="38100" dir="2700000" algn="tl">
                    <a:srgbClr val="000000">
                      <a:alpha val="43137"/>
                    </a:srgbClr>
                  </a:outerShdw>
                </a:effectLst>
                <a:latin typeface="Eras Medium ITC" panose="020B0602030504020804" pitchFamily="34" charset="0"/>
              </a:endParaRPr>
            </a:p>
          </p:txBody>
        </p:sp>
      </p:grpSp>
      <p:sp>
        <p:nvSpPr>
          <p:cNvPr id="20" name="ZoneTexte 19"/>
          <p:cNvSpPr txBox="1"/>
          <p:nvPr/>
        </p:nvSpPr>
        <p:spPr>
          <a:xfrm rot="21019750">
            <a:off x="3170363" y="1033827"/>
            <a:ext cx="1043869" cy="418523"/>
          </a:xfrm>
          <a:prstGeom prst="rect">
            <a:avLst/>
          </a:prstGeom>
          <a:solidFill>
            <a:srgbClr val="F1BB41">
              <a:alpha val="25098"/>
            </a:srgbClr>
          </a:solidFill>
          <a:effectLst>
            <a:softEdge rad="63500"/>
          </a:effectLst>
        </p:spPr>
        <p:txBody>
          <a:bodyPr/>
          <a:lstStyle>
            <a:defPPr>
              <a:defRPr lang="fr-FR"/>
            </a:defPPr>
            <a:lvl1pPr algn="ctr">
              <a:defRPr sz="4000" b="1">
                <a:solidFill>
                  <a:schemeClr val="accent1"/>
                </a:solidFill>
                <a:latin typeface="Eras Light ITC" panose="020B0402030504020804" pitchFamily="34" charset="0"/>
              </a:defRPr>
            </a:lvl1pPr>
          </a:lstStyle>
          <a:p>
            <a:pPr eaLnBrk="1" fontAlgn="auto" hangingPunct="1">
              <a:spcBef>
                <a:spcPts val="0"/>
              </a:spcBef>
              <a:spcAft>
                <a:spcPts val="0"/>
              </a:spcAft>
              <a:defRPr/>
            </a:pPr>
            <a:endParaRPr lang="fr-FR" dirty="0" smtClean="0"/>
          </a:p>
        </p:txBody>
      </p:sp>
      <p:sp>
        <p:nvSpPr>
          <p:cNvPr id="21" name="ZoneTexte 20"/>
          <p:cNvSpPr txBox="1"/>
          <p:nvPr/>
        </p:nvSpPr>
        <p:spPr>
          <a:xfrm rot="378836">
            <a:off x="3570796" y="4108466"/>
            <a:ext cx="1043869" cy="418523"/>
          </a:xfrm>
          <a:prstGeom prst="rect">
            <a:avLst/>
          </a:prstGeom>
          <a:solidFill>
            <a:srgbClr val="F1BB41">
              <a:alpha val="34000"/>
            </a:srgbClr>
          </a:solidFill>
          <a:effectLst>
            <a:softEdge rad="63500"/>
          </a:effectLst>
        </p:spPr>
        <p:txBody>
          <a:bodyPr/>
          <a:lstStyle>
            <a:defPPr>
              <a:defRPr lang="fr-FR"/>
            </a:defPPr>
            <a:lvl1pPr algn="ctr">
              <a:defRPr sz="4000" b="1">
                <a:solidFill>
                  <a:schemeClr val="accent1"/>
                </a:solidFill>
                <a:latin typeface="Eras Light ITC" panose="020B0402030504020804" pitchFamily="34" charset="0"/>
              </a:defRPr>
            </a:lvl1pPr>
          </a:lstStyle>
          <a:p>
            <a:pPr eaLnBrk="1" fontAlgn="auto" hangingPunct="1">
              <a:spcBef>
                <a:spcPts val="0"/>
              </a:spcBef>
              <a:spcAft>
                <a:spcPts val="0"/>
              </a:spcAft>
              <a:defRPr/>
            </a:pPr>
            <a:endParaRPr lang="fr-FR" dirty="0" smtClean="0"/>
          </a:p>
        </p:txBody>
      </p:sp>
      <p:sp>
        <p:nvSpPr>
          <p:cNvPr id="24" name="Rectangle 23"/>
          <p:cNvSpPr/>
          <p:nvPr/>
        </p:nvSpPr>
        <p:spPr>
          <a:xfrm>
            <a:off x="4293122" y="392056"/>
            <a:ext cx="591589" cy="574063"/>
          </a:xfrm>
          <a:prstGeom prst="rect">
            <a:avLst/>
          </a:prstGeom>
          <a:blipFill dpi="0" rotWithShape="1">
            <a:blip r:embed="rId4">
              <a:alphaModFix amt="47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29" name="Rectangle 28"/>
          <p:cNvSpPr/>
          <p:nvPr/>
        </p:nvSpPr>
        <p:spPr>
          <a:xfrm rot="21159299">
            <a:off x="6551267" y="792000"/>
            <a:ext cx="505342" cy="505987"/>
          </a:xfrm>
          <a:prstGeom prst="rect">
            <a:avLst/>
          </a:prstGeom>
          <a:blipFill dpi="0" rotWithShape="1">
            <a:blip r:embed="rId5">
              <a:alphaModFix amt="47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77" name="Rectangle 76"/>
          <p:cNvSpPr/>
          <p:nvPr/>
        </p:nvSpPr>
        <p:spPr>
          <a:xfrm rot="16766613">
            <a:off x="3233916" y="5873468"/>
            <a:ext cx="532809" cy="920548"/>
          </a:xfrm>
          <a:prstGeom prst="rect">
            <a:avLst/>
          </a:prstGeom>
          <a:blipFill dpi="0" rotWithShape="1">
            <a:blip r:embed="rId6">
              <a:alphaModFix amt="47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grpSp>
        <p:nvGrpSpPr>
          <p:cNvPr id="2085" name="Groupe 2084"/>
          <p:cNvGrpSpPr/>
          <p:nvPr/>
        </p:nvGrpSpPr>
        <p:grpSpPr>
          <a:xfrm>
            <a:off x="566912" y="2748725"/>
            <a:ext cx="1027517" cy="952394"/>
            <a:chOff x="4032078" y="2688153"/>
            <a:chExt cx="1027517" cy="952394"/>
          </a:xfrm>
        </p:grpSpPr>
        <p:sp>
          <p:nvSpPr>
            <p:cNvPr id="130" name="Rectangle 129"/>
            <p:cNvSpPr/>
            <p:nvPr/>
          </p:nvSpPr>
          <p:spPr>
            <a:xfrm rot="20391706">
              <a:off x="4211508" y="3318306"/>
              <a:ext cx="377669" cy="322241"/>
            </a:xfrm>
            <a:prstGeom prst="rect">
              <a:avLst/>
            </a:prstGeom>
            <a:blipFill dpi="0" rotWithShape="1">
              <a:blip r:embed="rId7">
                <a:alphaModFix amt="47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131" name="Rectangle 130"/>
            <p:cNvSpPr/>
            <p:nvPr/>
          </p:nvSpPr>
          <p:spPr>
            <a:xfrm rot="20619189" flipH="1">
              <a:off x="4032078" y="2688153"/>
              <a:ext cx="631420" cy="631315"/>
            </a:xfrm>
            <a:prstGeom prst="rect">
              <a:avLst/>
            </a:prstGeom>
            <a:blipFill dpi="0" rotWithShape="1">
              <a:blip r:embed="rId8">
                <a:alphaModFix amt="47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132" name="Rectangle 131"/>
            <p:cNvSpPr/>
            <p:nvPr/>
          </p:nvSpPr>
          <p:spPr>
            <a:xfrm rot="20630795">
              <a:off x="4531973" y="3000440"/>
              <a:ext cx="527622" cy="527534"/>
            </a:xfrm>
            <a:prstGeom prst="rect">
              <a:avLst/>
            </a:prstGeom>
            <a:blipFill dpi="0" rotWithShape="1">
              <a:blip r:embed="rId9">
                <a:alphaModFix amt="47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133" name="Rectangle 132"/>
            <p:cNvSpPr/>
            <p:nvPr/>
          </p:nvSpPr>
          <p:spPr>
            <a:xfrm rot="20391706">
              <a:off x="4681967" y="2871163"/>
              <a:ext cx="197387" cy="168418"/>
            </a:xfrm>
            <a:prstGeom prst="rect">
              <a:avLst/>
            </a:prstGeom>
            <a:blipFill dpi="0" rotWithShape="1">
              <a:blip r:embed="rId7">
                <a:alphaModFix amt="47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grpSp>
      <p:grpSp>
        <p:nvGrpSpPr>
          <p:cNvPr id="2092" name="Groupe 2091"/>
          <p:cNvGrpSpPr/>
          <p:nvPr/>
        </p:nvGrpSpPr>
        <p:grpSpPr>
          <a:xfrm>
            <a:off x="-325" y="-347"/>
            <a:ext cx="7560325" cy="10695768"/>
            <a:chOff x="36000" y="101"/>
            <a:chExt cx="7560325" cy="10695768"/>
          </a:xfrm>
        </p:grpSpPr>
        <p:sp>
          <p:nvSpPr>
            <p:cNvPr id="147" name="Rectangle 146"/>
            <p:cNvSpPr/>
            <p:nvPr/>
          </p:nvSpPr>
          <p:spPr>
            <a:xfrm rot="5400000" flipH="1">
              <a:off x="3636162" y="6735869"/>
              <a:ext cx="360000" cy="756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84" name="Rectangle 2083"/>
            <p:cNvSpPr/>
            <p:nvPr/>
          </p:nvSpPr>
          <p:spPr>
            <a:xfrm>
              <a:off x="36325" y="448"/>
              <a:ext cx="360000" cy="106918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6" name="Rectangle 145"/>
            <p:cNvSpPr/>
            <p:nvPr/>
          </p:nvSpPr>
          <p:spPr>
            <a:xfrm rot="5400000" flipH="1">
              <a:off x="3636000" y="-3599899"/>
              <a:ext cx="360000" cy="756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5" name="Rectangle 144"/>
            <p:cNvSpPr/>
            <p:nvPr/>
          </p:nvSpPr>
          <p:spPr>
            <a:xfrm>
              <a:off x="7236325" y="448"/>
              <a:ext cx="360000" cy="106918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091" name="Groupe 2090"/>
          <p:cNvGrpSpPr/>
          <p:nvPr/>
        </p:nvGrpSpPr>
        <p:grpSpPr>
          <a:xfrm>
            <a:off x="4307320" y="2525316"/>
            <a:ext cx="947080" cy="1514154"/>
            <a:chOff x="4096805" y="2466889"/>
            <a:chExt cx="947080" cy="1514154"/>
          </a:xfrm>
        </p:grpSpPr>
        <p:sp>
          <p:nvSpPr>
            <p:cNvPr id="2088" name="Rectangle à coins arrondis 2087"/>
            <p:cNvSpPr/>
            <p:nvPr/>
          </p:nvSpPr>
          <p:spPr>
            <a:xfrm rot="21370714">
              <a:off x="4387099" y="3100129"/>
              <a:ext cx="203856" cy="880914"/>
            </a:xfrm>
            <a:prstGeom prst="roundRect">
              <a:avLst>
                <a:gd name="adj" fmla="val 50000"/>
              </a:avLst>
            </a:prstGeom>
            <a:solidFill>
              <a:srgbClr val="78C2D6"/>
            </a:solidFill>
            <a:ln>
              <a:no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5" name="Ellipse 154"/>
            <p:cNvSpPr/>
            <p:nvPr/>
          </p:nvSpPr>
          <p:spPr>
            <a:xfrm rot="3980715">
              <a:off x="4767542" y="2468817"/>
              <a:ext cx="278272" cy="274415"/>
            </a:xfrm>
            <a:prstGeom prst="ellipse">
              <a:avLst/>
            </a:prstGeom>
            <a:solidFill>
              <a:srgbClr val="78C2D6"/>
            </a:solidFill>
            <a:ln>
              <a:no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6" name="Rectangle à coins arrondis 155"/>
            <p:cNvSpPr/>
            <p:nvPr/>
          </p:nvSpPr>
          <p:spPr>
            <a:xfrm rot="15644520">
              <a:off x="4552811" y="2568958"/>
              <a:ext cx="93600" cy="399226"/>
            </a:xfrm>
            <a:prstGeom prst="roundRect">
              <a:avLst>
                <a:gd name="adj" fmla="val 50000"/>
              </a:avLst>
            </a:prstGeom>
            <a:solidFill>
              <a:srgbClr val="78C2D6"/>
            </a:solidFill>
            <a:ln>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4" name="Rectangle à coins arrondis 153"/>
            <p:cNvSpPr/>
            <p:nvPr/>
          </p:nvSpPr>
          <p:spPr>
            <a:xfrm rot="2202918">
              <a:off x="4480185" y="2664979"/>
              <a:ext cx="280874" cy="685653"/>
            </a:xfrm>
            <a:prstGeom prst="roundRect">
              <a:avLst>
                <a:gd name="adj" fmla="val 50000"/>
              </a:avLst>
            </a:prstGeom>
            <a:solidFill>
              <a:srgbClr val="78C2D6"/>
            </a:solidFill>
            <a:ln>
              <a:no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7" name="Rectangle à coins arrondis 156"/>
            <p:cNvSpPr/>
            <p:nvPr/>
          </p:nvSpPr>
          <p:spPr>
            <a:xfrm rot="10800000">
              <a:off x="4407193" y="2749622"/>
              <a:ext cx="92240" cy="360000"/>
            </a:xfrm>
            <a:prstGeom prst="roundRect">
              <a:avLst>
                <a:gd name="adj" fmla="val 50000"/>
              </a:avLst>
            </a:prstGeom>
            <a:solidFill>
              <a:srgbClr val="78C2D6"/>
            </a:solidFill>
            <a:ln>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1" name="Rectangle à coins arrondis 160"/>
            <p:cNvSpPr/>
            <p:nvPr/>
          </p:nvSpPr>
          <p:spPr>
            <a:xfrm rot="4854320">
              <a:off x="4533183" y="2612842"/>
              <a:ext cx="90522" cy="323828"/>
            </a:xfrm>
            <a:prstGeom prst="roundRect">
              <a:avLst>
                <a:gd name="adj" fmla="val 50000"/>
              </a:avLst>
            </a:prstGeom>
            <a:solidFill>
              <a:srgbClr val="78C2D6"/>
            </a:solidFill>
            <a:ln>
              <a:no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3" name="Éclair 162"/>
            <p:cNvSpPr/>
            <p:nvPr/>
          </p:nvSpPr>
          <p:spPr>
            <a:xfrm rot="13554604" flipH="1">
              <a:off x="4175734" y="2925690"/>
              <a:ext cx="105185" cy="194238"/>
            </a:xfrm>
            <a:prstGeom prst="lightningBolt">
              <a:avLst/>
            </a:prstGeom>
            <a:solidFill>
              <a:srgbClr val="78C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4" name="Éclair 163"/>
            <p:cNvSpPr/>
            <p:nvPr/>
          </p:nvSpPr>
          <p:spPr>
            <a:xfrm rot="16200000" flipH="1">
              <a:off x="4156674" y="2621665"/>
              <a:ext cx="141428" cy="261165"/>
            </a:xfrm>
            <a:prstGeom prst="lightningBolt">
              <a:avLst/>
            </a:prstGeom>
            <a:solidFill>
              <a:srgbClr val="78C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5" name="Éclair 164"/>
            <p:cNvSpPr/>
            <p:nvPr/>
          </p:nvSpPr>
          <p:spPr>
            <a:xfrm rot="21200334" flipH="1">
              <a:off x="4503416" y="2494843"/>
              <a:ext cx="102941" cy="190094"/>
            </a:xfrm>
            <a:prstGeom prst="lightningBolt">
              <a:avLst/>
            </a:prstGeom>
            <a:solidFill>
              <a:srgbClr val="78C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9" name="Image 18"/>
          <p:cNvPicPr>
            <a:picLocks noChangeAspect="1"/>
          </p:cNvPicPr>
          <p:nvPr/>
        </p:nvPicPr>
        <p:blipFill>
          <a:blip r:embed="rId10"/>
          <a:stretch>
            <a:fillRect/>
          </a:stretch>
        </p:blipFill>
        <p:spPr>
          <a:xfrm>
            <a:off x="4923662" y="6072301"/>
            <a:ext cx="856586" cy="882808"/>
          </a:xfrm>
          <a:prstGeom prst="rect">
            <a:avLst/>
          </a:prstGeom>
        </p:spPr>
      </p:pic>
      <p:pic>
        <p:nvPicPr>
          <p:cNvPr id="31" name="Image 30"/>
          <p:cNvPicPr>
            <a:picLocks noChangeAspect="1"/>
          </p:cNvPicPr>
          <p:nvPr/>
        </p:nvPicPr>
        <p:blipFill rotWithShape="1">
          <a:blip r:embed="rId11"/>
          <a:srcRect l="5294" t="3277" r="7174" b="2377"/>
          <a:stretch/>
        </p:blipFill>
        <p:spPr>
          <a:xfrm>
            <a:off x="1565910" y="5589269"/>
            <a:ext cx="742950" cy="1192531"/>
          </a:xfrm>
          <a:prstGeom prst="rect">
            <a:avLst/>
          </a:prstGeom>
        </p:spPr>
      </p:pic>
      <p:grpSp>
        <p:nvGrpSpPr>
          <p:cNvPr id="89" name="Groupe 88"/>
          <p:cNvGrpSpPr/>
          <p:nvPr/>
        </p:nvGrpSpPr>
        <p:grpSpPr>
          <a:xfrm>
            <a:off x="1003066" y="9717853"/>
            <a:ext cx="581122" cy="766018"/>
            <a:chOff x="858777" y="9650685"/>
            <a:chExt cx="581122" cy="766018"/>
          </a:xfrm>
        </p:grpSpPr>
        <p:cxnSp>
          <p:nvCxnSpPr>
            <p:cNvPr id="91" name="Connecteur droit 90"/>
            <p:cNvCxnSpPr/>
            <p:nvPr/>
          </p:nvCxnSpPr>
          <p:spPr bwMode="auto">
            <a:xfrm flipH="1">
              <a:off x="859408" y="9650685"/>
              <a:ext cx="265859" cy="756000"/>
            </a:xfrm>
            <a:prstGeom prst="line">
              <a:avLst/>
            </a:prstGeom>
            <a:solidFill>
              <a:schemeClr val="bg1"/>
            </a:solidFill>
            <a:ln w="107950" cap="rnd">
              <a:solidFill>
                <a:schemeClr val="tx2">
                  <a:lumMod val="50000"/>
                </a:schemeClr>
              </a:solidFill>
              <a:rou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cxnSp>
        <p:cxnSp>
          <p:nvCxnSpPr>
            <p:cNvPr id="92" name="Connecteur droit 91"/>
            <p:cNvCxnSpPr/>
            <p:nvPr/>
          </p:nvCxnSpPr>
          <p:spPr bwMode="auto">
            <a:xfrm flipH="1">
              <a:off x="858777" y="10272837"/>
              <a:ext cx="475754" cy="143866"/>
            </a:xfrm>
            <a:prstGeom prst="line">
              <a:avLst/>
            </a:prstGeom>
            <a:solidFill>
              <a:schemeClr val="bg1"/>
            </a:solidFill>
            <a:ln w="88900" cap="rnd">
              <a:solidFill>
                <a:schemeClr val="tx2">
                  <a:lumMod val="50000"/>
                </a:schemeClr>
              </a:solidFill>
              <a:round/>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cxnSp>
        <p:sp>
          <p:nvSpPr>
            <p:cNvPr id="93" name="Ellipse 92"/>
            <p:cNvSpPr/>
            <p:nvPr/>
          </p:nvSpPr>
          <p:spPr bwMode="auto">
            <a:xfrm>
              <a:off x="1335124" y="10245393"/>
              <a:ext cx="104775" cy="45719"/>
            </a:xfrm>
            <a:prstGeom prst="ellipse">
              <a:avLst/>
            </a:prstGeom>
            <a:solidFill>
              <a:schemeClr val="bg1"/>
            </a:solidFill>
            <a:ln w="57150">
              <a:solidFill>
                <a:schemeClr val="tx2">
                  <a:lumMod val="5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p>
          </p:txBody>
        </p:sp>
      </p:grpSp>
      <p:sp>
        <p:nvSpPr>
          <p:cNvPr id="94" name="Arc 93"/>
          <p:cNvSpPr/>
          <p:nvPr/>
        </p:nvSpPr>
        <p:spPr>
          <a:xfrm rot="10800000">
            <a:off x="1063092" y="8843217"/>
            <a:ext cx="308637" cy="488247"/>
          </a:xfrm>
          <a:prstGeom prst="arc">
            <a:avLst>
              <a:gd name="adj1" fmla="val 17749019"/>
              <a:gd name="adj2" fmla="val 4122417"/>
            </a:avLst>
          </a:prstGeom>
          <a:ln w="98425">
            <a:solidFill>
              <a:srgbClr val="F1BB41">
                <a:alpha val="60000"/>
              </a:srgbClr>
            </a:solidFill>
          </a:ln>
          <a:effectLst>
            <a:softEdge rad="31750"/>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95" name="Arc 94"/>
          <p:cNvSpPr/>
          <p:nvPr/>
        </p:nvSpPr>
        <p:spPr>
          <a:xfrm rot="11720435">
            <a:off x="966521" y="9609693"/>
            <a:ext cx="435039" cy="952579"/>
          </a:xfrm>
          <a:prstGeom prst="arc">
            <a:avLst>
              <a:gd name="adj1" fmla="val 17797518"/>
              <a:gd name="adj2" fmla="val 3787306"/>
            </a:avLst>
          </a:prstGeom>
          <a:ln w="98425">
            <a:solidFill>
              <a:srgbClr val="F1BB41">
                <a:alpha val="60000"/>
              </a:srgbClr>
            </a:solidFill>
          </a:ln>
          <a:effectLst>
            <a:softEdge rad="31750"/>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85" name="ZoneTexte 184"/>
          <p:cNvSpPr txBox="1"/>
          <p:nvPr/>
        </p:nvSpPr>
        <p:spPr>
          <a:xfrm>
            <a:off x="459172" y="5043110"/>
            <a:ext cx="6641330" cy="3208133"/>
          </a:xfrm>
          <a:prstGeom prst="rect">
            <a:avLst/>
          </a:prstGeom>
          <a:solidFill>
            <a:schemeClr val="bg1">
              <a:alpha val="83000"/>
            </a:schemeClr>
          </a:solidFill>
          <a:ln w="28575">
            <a:noFill/>
            <a:prstDash val="dash"/>
          </a:ln>
          <a:effectLst/>
        </p:spPr>
        <p:txBody>
          <a:bodyPr wrap="square" lIns="144000" tIns="108000" rIns="144000" bIns="72000" rtlCol="0" anchor="t">
            <a:noAutofit/>
          </a:bodyPr>
          <a:lstStyle/>
          <a:p>
            <a:pPr algn="just"/>
            <a:endParaRPr lang="fr-FR" sz="1400" dirty="0">
              <a:latin typeface="Arial" panose="020B0604020202020204" pitchFamily="34" charset="0"/>
              <a:cs typeface="Arial" panose="020B0604020202020204" pitchFamily="34" charset="0"/>
            </a:endParaRPr>
          </a:p>
        </p:txBody>
      </p:sp>
      <p:grpSp>
        <p:nvGrpSpPr>
          <p:cNvPr id="92" name="Groupe 2048"/>
          <p:cNvGrpSpPr>
            <a:grpSpLocks/>
          </p:cNvGrpSpPr>
          <p:nvPr/>
        </p:nvGrpSpPr>
        <p:grpSpPr bwMode="auto">
          <a:xfrm rot="19111438" flipH="1">
            <a:off x="6733005" y="525824"/>
            <a:ext cx="613353" cy="1150113"/>
            <a:chOff x="199996" y="8356471"/>
            <a:chExt cx="1315456" cy="2467198"/>
          </a:xfrm>
          <a:solidFill>
            <a:schemeClr val="bg1"/>
          </a:solidFill>
        </p:grpSpPr>
        <p:cxnSp>
          <p:nvCxnSpPr>
            <p:cNvPr id="93" name="Connecteur droit 92"/>
            <p:cNvCxnSpPr/>
            <p:nvPr/>
          </p:nvCxnSpPr>
          <p:spPr>
            <a:xfrm rot="19111438">
              <a:off x="843209" y="9182769"/>
              <a:ext cx="174192" cy="678675"/>
            </a:xfrm>
            <a:prstGeom prst="line">
              <a:avLst/>
            </a:prstGeom>
            <a:grpFill/>
            <a:ln w="76200" cap="rnd">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7" name="Ellipse 96"/>
            <p:cNvSpPr/>
            <p:nvPr/>
          </p:nvSpPr>
          <p:spPr>
            <a:xfrm>
              <a:off x="199996" y="9162326"/>
              <a:ext cx="873196" cy="1661343"/>
            </a:xfrm>
            <a:prstGeom prst="ellipse">
              <a:avLst/>
            </a:prstGeom>
            <a:solidFill>
              <a:srgbClr val="FAE9C2"/>
            </a:solidFill>
            <a:ln w="285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p>
          </p:txBody>
        </p:sp>
        <p:sp>
          <p:nvSpPr>
            <p:cNvPr id="100" name="Ellipse 99"/>
            <p:cNvSpPr/>
            <p:nvPr/>
          </p:nvSpPr>
          <p:spPr>
            <a:xfrm rot="19111438">
              <a:off x="243175" y="8356471"/>
              <a:ext cx="604887" cy="755884"/>
            </a:xfrm>
            <a:prstGeom prst="ellipse">
              <a:avLst/>
            </a:prstGeom>
            <a:solidFill>
              <a:srgbClr val="FAE9C2"/>
            </a:solidFill>
            <a:ln w="285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p>
          </p:txBody>
        </p:sp>
        <p:sp>
          <p:nvSpPr>
            <p:cNvPr id="102" name="Arc 101"/>
            <p:cNvSpPr/>
            <p:nvPr/>
          </p:nvSpPr>
          <p:spPr>
            <a:xfrm rot="19404499">
              <a:off x="354500" y="8579734"/>
              <a:ext cx="333403" cy="352534"/>
            </a:xfrm>
            <a:prstGeom prst="arc">
              <a:avLst>
                <a:gd name="adj1" fmla="val 18314887"/>
                <a:gd name="adj2" fmla="val 21064631"/>
              </a:avLst>
            </a:prstGeom>
            <a:noFill/>
            <a:ln w="190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chemeClr val="lt1"/>
                </a:solidFill>
              </a:endParaRPr>
            </a:p>
          </p:txBody>
        </p:sp>
        <p:sp>
          <p:nvSpPr>
            <p:cNvPr id="103" name="Arc 102"/>
            <p:cNvSpPr/>
            <p:nvPr/>
          </p:nvSpPr>
          <p:spPr>
            <a:xfrm rot="19562446">
              <a:off x="395272" y="8481873"/>
              <a:ext cx="333401" cy="350946"/>
            </a:xfrm>
            <a:prstGeom prst="arc">
              <a:avLst>
                <a:gd name="adj1" fmla="val 18455294"/>
                <a:gd name="adj2" fmla="val 21064631"/>
              </a:avLst>
            </a:prstGeom>
            <a:noFill/>
            <a:ln w="1905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chemeClr val="lt1"/>
                </a:solidFill>
              </a:endParaRPr>
            </a:p>
          </p:txBody>
        </p:sp>
        <p:sp>
          <p:nvSpPr>
            <p:cNvPr id="104" name="Arc 103"/>
            <p:cNvSpPr/>
            <p:nvPr/>
          </p:nvSpPr>
          <p:spPr>
            <a:xfrm rot="12228852" flipH="1">
              <a:off x="527219" y="8468304"/>
              <a:ext cx="331814" cy="350946"/>
            </a:xfrm>
            <a:prstGeom prst="arc">
              <a:avLst>
                <a:gd name="adj1" fmla="val 18302006"/>
                <a:gd name="adj2" fmla="val 21064631"/>
              </a:avLst>
            </a:prstGeom>
            <a:no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chemeClr val="lt1"/>
                </a:solidFill>
              </a:endParaRPr>
            </a:p>
          </p:txBody>
        </p:sp>
        <p:cxnSp>
          <p:nvCxnSpPr>
            <p:cNvPr id="105" name="Connecteur droit 104"/>
            <p:cNvCxnSpPr/>
            <p:nvPr/>
          </p:nvCxnSpPr>
          <p:spPr>
            <a:xfrm rot="19111438" flipH="1">
              <a:off x="1029241" y="9149541"/>
              <a:ext cx="486211" cy="457414"/>
            </a:xfrm>
            <a:prstGeom prst="line">
              <a:avLst/>
            </a:prstGeom>
            <a:grpFill/>
            <a:ln w="57150" cap="rnd">
              <a:solidFill>
                <a:schemeClr val="tx2">
                  <a:lumMod val="50000"/>
                </a:schemeClr>
              </a:solidFill>
              <a:round/>
            </a:ln>
          </p:spPr>
          <p:style>
            <a:lnRef idx="2">
              <a:schemeClr val="accent1">
                <a:shade val="50000"/>
              </a:schemeClr>
            </a:lnRef>
            <a:fillRef idx="1">
              <a:schemeClr val="accent1"/>
            </a:fillRef>
            <a:effectRef idx="0">
              <a:schemeClr val="accent1"/>
            </a:effectRef>
            <a:fontRef idx="minor">
              <a:schemeClr val="lt1"/>
            </a:fontRef>
          </p:style>
        </p:cxnSp>
        <p:cxnSp>
          <p:nvCxnSpPr>
            <p:cNvPr id="106" name="Connecteur droit 105"/>
            <p:cNvCxnSpPr/>
            <p:nvPr/>
          </p:nvCxnSpPr>
          <p:spPr>
            <a:xfrm rot="19111438" flipV="1">
              <a:off x="1216584" y="8882549"/>
              <a:ext cx="96164" cy="84029"/>
            </a:xfrm>
            <a:prstGeom prst="line">
              <a:avLst/>
            </a:prstGeom>
            <a:grpFill/>
            <a:ln w="22225" cap="rnd">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07" name="Ellipse 106"/>
            <p:cNvSpPr/>
            <p:nvPr/>
          </p:nvSpPr>
          <p:spPr>
            <a:xfrm>
              <a:off x="1245244" y="8955557"/>
              <a:ext cx="104783" cy="84164"/>
            </a:xfrm>
            <a:prstGeom prst="ellipse">
              <a:avLst/>
            </a:prstGeom>
            <a:solidFill>
              <a:schemeClr val="tx2">
                <a:lumMod val="50000"/>
              </a:schemeClr>
            </a:solidFill>
            <a:ln w="285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p>
          </p:txBody>
        </p:sp>
      </p:grpSp>
      <p:cxnSp>
        <p:nvCxnSpPr>
          <p:cNvPr id="108" name="Connecteur droit 107"/>
          <p:cNvCxnSpPr/>
          <p:nvPr/>
        </p:nvCxnSpPr>
        <p:spPr bwMode="auto">
          <a:xfrm flipV="1">
            <a:off x="7060306" y="927232"/>
            <a:ext cx="243840" cy="30128"/>
          </a:xfrm>
          <a:prstGeom prst="line">
            <a:avLst/>
          </a:prstGeom>
          <a:solidFill>
            <a:schemeClr val="bg1"/>
          </a:solidFill>
          <a:ln w="76200" cap="rnd">
            <a:solidFill>
              <a:schemeClr val="tx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cxnSp>
      <p:sp>
        <p:nvSpPr>
          <p:cNvPr id="14" name="ZoneTexte 13"/>
          <p:cNvSpPr txBox="1"/>
          <p:nvPr/>
        </p:nvSpPr>
        <p:spPr>
          <a:xfrm>
            <a:off x="455623" y="582548"/>
            <a:ext cx="3282953" cy="1589792"/>
          </a:xfrm>
          <a:prstGeom prst="rect">
            <a:avLst/>
          </a:prstGeom>
          <a:solidFill>
            <a:schemeClr val="bg1"/>
          </a:solidFill>
          <a:ln w="28575">
            <a:noFill/>
            <a:prstDash val="dash"/>
          </a:ln>
        </p:spPr>
        <p:txBody>
          <a:bodyPr wrap="square" lIns="144000" tIns="108000" rIns="144000" bIns="108000" rtlCol="0" anchor="ctr">
            <a:noAutofit/>
          </a:bodyPr>
          <a:lstStyle/>
          <a:p>
            <a:pPr algn="just"/>
            <a:r>
              <a:rPr lang="fr-FR" sz="1400" dirty="0" smtClean="0">
                <a:latin typeface="Arial" panose="020B0604020202020204" pitchFamily="34" charset="0"/>
                <a:cs typeface="Arial" panose="020B0604020202020204" pitchFamily="34" charset="0"/>
              </a:rPr>
              <a:t>Certains évènements de la vie courante peuvent </a:t>
            </a:r>
            <a:r>
              <a:rPr lang="fr-FR" sz="1400" dirty="0">
                <a:latin typeface="Arial" panose="020B0604020202020204" pitchFamily="34" charset="0"/>
                <a:cs typeface="Arial" panose="020B0604020202020204" pitchFamily="34" charset="0"/>
              </a:rPr>
              <a:t>être sources de handicap au travail. Identifier ces situations, c’est permettre d’engager des </a:t>
            </a:r>
            <a:r>
              <a:rPr lang="fr-FR" sz="1400" dirty="0" smtClean="0">
                <a:latin typeface="Arial" panose="020B0604020202020204" pitchFamily="34" charset="0"/>
                <a:cs typeface="Arial" panose="020B0604020202020204" pitchFamily="34" charset="0"/>
              </a:rPr>
              <a:t>démarches </a:t>
            </a:r>
            <a:r>
              <a:rPr lang="fr-FR" sz="1400" dirty="0">
                <a:latin typeface="Arial" panose="020B0604020202020204" pitchFamily="34" charset="0"/>
                <a:cs typeface="Arial" panose="020B0604020202020204" pitchFamily="34" charset="0"/>
              </a:rPr>
              <a:t>de </a:t>
            </a:r>
            <a:r>
              <a:rPr lang="fr-FR" sz="1400" b="1" dirty="0" smtClean="0">
                <a:latin typeface="Arial" panose="020B0604020202020204" pitchFamily="34" charset="0"/>
                <a:cs typeface="Arial" panose="020B0604020202020204" pitchFamily="34" charset="0"/>
              </a:rPr>
              <a:t>reconnaissance </a:t>
            </a:r>
            <a:r>
              <a:rPr lang="fr-FR" sz="1400" dirty="0" smtClean="0">
                <a:latin typeface="Arial" panose="020B0604020202020204" pitchFamily="34" charset="0"/>
                <a:cs typeface="Arial" panose="020B0604020202020204" pitchFamily="34" charset="0"/>
              </a:rPr>
              <a:t>et </a:t>
            </a:r>
            <a:r>
              <a:rPr lang="fr-FR" sz="1400" b="1" dirty="0">
                <a:latin typeface="Arial" panose="020B0604020202020204" pitchFamily="34" charset="0"/>
                <a:cs typeface="Arial" panose="020B0604020202020204" pitchFamily="34" charset="0"/>
              </a:rPr>
              <a:t>d’aménagement</a:t>
            </a:r>
            <a:r>
              <a:rPr lang="fr-FR" sz="1400" dirty="0">
                <a:latin typeface="Arial" panose="020B0604020202020204" pitchFamily="34" charset="0"/>
                <a:cs typeface="Arial" panose="020B0604020202020204" pitchFamily="34" charset="0"/>
              </a:rPr>
              <a:t> de votre travail. </a:t>
            </a:r>
          </a:p>
        </p:txBody>
      </p:sp>
      <p:grpSp>
        <p:nvGrpSpPr>
          <p:cNvPr id="46" name="Groupe 45"/>
          <p:cNvGrpSpPr/>
          <p:nvPr/>
        </p:nvGrpSpPr>
        <p:grpSpPr>
          <a:xfrm>
            <a:off x="3970764" y="579085"/>
            <a:ext cx="2591389" cy="1585419"/>
            <a:chOff x="3577092" y="1379686"/>
            <a:chExt cx="2466514" cy="1365126"/>
          </a:xfrm>
        </p:grpSpPr>
        <p:sp>
          <p:nvSpPr>
            <p:cNvPr id="29" name="Bulle ronde 28"/>
            <p:cNvSpPr/>
            <p:nvPr/>
          </p:nvSpPr>
          <p:spPr bwMode="auto">
            <a:xfrm flipH="1" flipV="1">
              <a:off x="3577092" y="1379686"/>
              <a:ext cx="2466514" cy="1365126"/>
            </a:xfrm>
            <a:prstGeom prst="wedgeEllipseCallout">
              <a:avLst>
                <a:gd name="adj1" fmla="val -49810"/>
                <a:gd name="adj2" fmla="val 36192"/>
              </a:avLst>
            </a:prstGeom>
            <a:solidFill>
              <a:srgbClr val="F1BB4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dirty="0"/>
            </a:p>
          </p:txBody>
        </p:sp>
        <p:sp>
          <p:nvSpPr>
            <p:cNvPr id="45" name="ZoneTexte 44"/>
            <p:cNvSpPr txBox="1"/>
            <p:nvPr/>
          </p:nvSpPr>
          <p:spPr>
            <a:xfrm>
              <a:off x="3750341" y="1573087"/>
              <a:ext cx="2167460" cy="1076996"/>
            </a:xfrm>
            <a:prstGeom prst="rect">
              <a:avLst/>
            </a:prstGeom>
            <a:noFill/>
          </p:spPr>
          <p:txBody>
            <a:bodyPr wrap="square" lIns="0" tIns="0" rIns="0" bIns="0" rtlCol="0">
              <a:spAutoFit/>
            </a:bodyPr>
            <a:lstStyle/>
            <a:p>
              <a:pPr algn="ctr">
                <a:spcAft>
                  <a:spcPts val="600"/>
                </a:spcAft>
              </a:pPr>
              <a:r>
                <a:rPr lang="fr-FR" sz="1400" b="1" dirty="0" smtClean="0">
                  <a:solidFill>
                    <a:schemeClr val="accent1"/>
                  </a:solidFill>
                  <a:latin typeface="Arial" panose="020B0604020202020204" pitchFamily="34" charset="0"/>
                  <a:cs typeface="Arial" panose="020B0604020202020204" pitchFamily="34" charset="0"/>
                </a:rPr>
                <a:t>LE SAVIEZ-VOUS ? </a:t>
              </a:r>
            </a:p>
            <a:p>
              <a:pPr algn="ctr"/>
              <a:r>
                <a:rPr lang="fr-FR" sz="1400" dirty="0" smtClean="0">
                  <a:latin typeface="Arial" panose="020B0604020202020204" pitchFamily="34" charset="0"/>
                  <a:cs typeface="Arial" panose="020B0604020202020204" pitchFamily="34" charset="0"/>
                </a:rPr>
                <a:t>Environ       personnes ont déjà effectué la démarche. Êtes-vous </a:t>
              </a:r>
              <a:r>
                <a:rPr lang="fr-FR" sz="1400" dirty="0" err="1" smtClean="0">
                  <a:latin typeface="Arial" panose="020B0604020202020204" pitchFamily="34" charset="0"/>
                  <a:cs typeface="Arial" panose="020B0604020202020204" pitchFamily="34" charset="0"/>
                </a:rPr>
                <a:t>sûr.e</a:t>
              </a:r>
              <a:r>
                <a:rPr lang="fr-FR" sz="1400" dirty="0" smtClean="0">
                  <a:latin typeface="Arial" panose="020B0604020202020204" pitchFamily="34" charset="0"/>
                  <a:cs typeface="Arial" panose="020B0604020202020204" pitchFamily="34" charset="0"/>
                </a:rPr>
                <a:t> qu’elle ne vous concerne pas?</a:t>
              </a:r>
              <a:endParaRPr lang="fr-FR" sz="1400" dirty="0">
                <a:latin typeface="Arial" panose="020B0604020202020204" pitchFamily="34" charset="0"/>
                <a:cs typeface="Arial" panose="020B0604020202020204" pitchFamily="34" charset="0"/>
              </a:endParaRPr>
            </a:p>
          </p:txBody>
        </p:sp>
      </p:grpSp>
      <p:grpSp>
        <p:nvGrpSpPr>
          <p:cNvPr id="61" name="Groupe 60"/>
          <p:cNvGrpSpPr/>
          <p:nvPr/>
        </p:nvGrpSpPr>
        <p:grpSpPr>
          <a:xfrm>
            <a:off x="1685670" y="2443457"/>
            <a:ext cx="5376399" cy="518385"/>
            <a:chOff x="1090690" y="2628474"/>
            <a:chExt cx="5376399" cy="518385"/>
          </a:xfrm>
        </p:grpSpPr>
        <p:sp>
          <p:nvSpPr>
            <p:cNvPr id="50" name="ZoneTexte 49"/>
            <p:cNvSpPr txBox="1"/>
            <p:nvPr/>
          </p:nvSpPr>
          <p:spPr>
            <a:xfrm>
              <a:off x="1090690" y="2808305"/>
              <a:ext cx="5376399" cy="338554"/>
            </a:xfrm>
            <a:prstGeom prst="rect">
              <a:avLst/>
            </a:prstGeom>
            <a:solidFill>
              <a:schemeClr val="bg1"/>
            </a:solidFill>
            <a:effectLst>
              <a:outerShdw blurRad="101600" dist="38100" dir="2700000" algn="tl" rotWithShape="0">
                <a:prstClr val="black">
                  <a:alpha val="30000"/>
                </a:prstClr>
              </a:outerShdw>
            </a:effectLst>
          </p:spPr>
          <p:txBody>
            <a:bodyPr wrap="square">
              <a:spAutoFit/>
            </a:bodyPr>
            <a:lstStyle>
              <a:defPPr>
                <a:defRPr lang="fr-FR"/>
              </a:defPPr>
              <a:lvl1pPr algn="ctr" eaLnBrk="1" fontAlgn="auto" hangingPunct="1">
                <a:spcBef>
                  <a:spcPts val="0"/>
                </a:spcBef>
                <a:spcAft>
                  <a:spcPts val="0"/>
                </a:spcAft>
                <a:defRPr sz="4000" b="1">
                  <a:solidFill>
                    <a:srgbClr val="F1BB41"/>
                  </a:solidFill>
                  <a:latin typeface="Eras Demi ITC" panose="020B0805030504020804" pitchFamily="34" charset="0"/>
                </a:defRPr>
              </a:lvl1pPr>
            </a:lstStyle>
            <a:p>
              <a:r>
                <a:rPr lang="fr-FR" sz="1600" dirty="0" smtClean="0">
                  <a:solidFill>
                    <a:schemeClr val="accent1"/>
                  </a:solidFill>
                  <a:latin typeface="Arial" panose="020B0604020202020204" pitchFamily="34" charset="0"/>
                  <a:cs typeface="Arial" panose="020B0604020202020204" pitchFamily="34" charset="0"/>
                </a:rPr>
                <a:t>Pourquoi signaler et faire reconnaître son handicap?</a:t>
              </a:r>
              <a:endParaRPr lang="fr-FR" sz="1600" dirty="0">
                <a:solidFill>
                  <a:schemeClr val="accent1"/>
                </a:solidFill>
                <a:latin typeface="Arial" panose="020B0604020202020204" pitchFamily="34" charset="0"/>
                <a:cs typeface="Arial" panose="020B0604020202020204" pitchFamily="34" charset="0"/>
              </a:endParaRPr>
            </a:p>
          </p:txBody>
        </p:sp>
        <p:sp>
          <p:nvSpPr>
            <p:cNvPr id="53" name="ZoneTexte 52"/>
            <p:cNvSpPr txBox="1"/>
            <p:nvPr/>
          </p:nvSpPr>
          <p:spPr>
            <a:xfrm rot="21074095">
              <a:off x="3410081" y="2628474"/>
              <a:ext cx="737617" cy="284641"/>
            </a:xfrm>
            <a:prstGeom prst="rect">
              <a:avLst/>
            </a:prstGeom>
            <a:solidFill>
              <a:srgbClr val="F1BB41">
                <a:alpha val="25098"/>
              </a:srgbClr>
            </a:solidFill>
            <a:effectLst>
              <a:softEdge rad="63500"/>
            </a:effectLst>
          </p:spPr>
          <p:txBody>
            <a:bodyPr/>
            <a:lstStyle>
              <a:defPPr>
                <a:defRPr lang="fr-FR"/>
              </a:defPPr>
              <a:lvl1pPr algn="ctr">
                <a:defRPr sz="4000" b="1">
                  <a:solidFill>
                    <a:schemeClr val="accent1"/>
                  </a:solidFill>
                  <a:latin typeface="Eras Light ITC" panose="020B0402030504020804" pitchFamily="34" charset="0"/>
                </a:defRPr>
              </a:lvl1pPr>
            </a:lstStyle>
            <a:p>
              <a:pPr eaLnBrk="1" fontAlgn="auto" hangingPunct="1">
                <a:spcBef>
                  <a:spcPts val="0"/>
                </a:spcBef>
                <a:spcAft>
                  <a:spcPts val="0"/>
                </a:spcAft>
                <a:defRPr/>
              </a:pPr>
              <a:endParaRPr lang="fr-FR" dirty="0" smtClean="0"/>
            </a:p>
          </p:txBody>
        </p:sp>
      </p:grpSp>
      <p:sp>
        <p:nvSpPr>
          <p:cNvPr id="54" name="Rectangle 53"/>
          <p:cNvSpPr/>
          <p:nvPr/>
        </p:nvSpPr>
        <p:spPr>
          <a:xfrm>
            <a:off x="2731037" y="3079347"/>
            <a:ext cx="3545723" cy="1708160"/>
          </a:xfrm>
          <a:prstGeom prst="rect">
            <a:avLst/>
          </a:prstGeom>
        </p:spPr>
        <p:txBody>
          <a:bodyPr wrap="square">
            <a:spAutoFit/>
          </a:bodyPr>
          <a:lstStyle/>
          <a:p>
            <a:pPr marL="342900" lvl="0" indent="-342900">
              <a:lnSpc>
                <a:spcPct val="150000"/>
              </a:lnSpc>
              <a:spcAft>
                <a:spcPts val="0"/>
              </a:spcAft>
              <a:buClr>
                <a:srgbClr val="F1BB41"/>
              </a:buClr>
              <a:buSzPct val="120000"/>
              <a:buFont typeface="Wingdings 3" panose="05040102010807070707" pitchFamily="18" charset="2"/>
              <a:buChar char=""/>
            </a:pPr>
            <a:r>
              <a:rPr lang="fr-FR" sz="1400" b="1" dirty="0" smtClean="0">
                <a:solidFill>
                  <a:schemeClr val="bg1"/>
                </a:solidFill>
                <a:latin typeface="Arial" panose="020B0604020202020204" pitchFamily="34" charset="0"/>
                <a:ea typeface="Calibri" panose="020F0502020204030204" pitchFamily="34" charset="0"/>
                <a:cs typeface="Arial" panose="020B0604020202020204" pitchFamily="34" charset="0"/>
              </a:rPr>
              <a:t>Reconnaissance</a:t>
            </a:r>
          </a:p>
          <a:p>
            <a:pPr marL="342900" lvl="0" indent="-342900">
              <a:lnSpc>
                <a:spcPct val="150000"/>
              </a:lnSpc>
              <a:spcAft>
                <a:spcPts val="0"/>
              </a:spcAft>
              <a:buClr>
                <a:srgbClr val="F1BB41"/>
              </a:buClr>
              <a:buSzPct val="120000"/>
              <a:buFont typeface="Wingdings 3" panose="05040102010807070707" pitchFamily="18" charset="2"/>
              <a:buChar char=""/>
            </a:pPr>
            <a:r>
              <a:rPr lang="fr-FR" sz="1400" b="1" dirty="0" smtClean="0">
                <a:solidFill>
                  <a:schemeClr val="bg1"/>
                </a:solidFill>
                <a:latin typeface="Arial" panose="020B0604020202020204" pitchFamily="34" charset="0"/>
                <a:ea typeface="Calibri" panose="020F0502020204030204" pitchFamily="34" charset="0"/>
                <a:cs typeface="Arial" panose="020B0604020202020204" pitchFamily="34" charset="0"/>
              </a:rPr>
              <a:t>Accompagnement</a:t>
            </a:r>
          </a:p>
          <a:p>
            <a:pPr marL="342900" lvl="0" indent="-342900">
              <a:lnSpc>
                <a:spcPct val="150000"/>
              </a:lnSpc>
              <a:spcAft>
                <a:spcPts val="0"/>
              </a:spcAft>
              <a:buClr>
                <a:srgbClr val="F1BB41"/>
              </a:buClr>
              <a:buSzPct val="120000"/>
              <a:buFont typeface="Wingdings 3" panose="05040102010807070707" pitchFamily="18" charset="2"/>
              <a:buChar char=""/>
            </a:pPr>
            <a:r>
              <a:rPr lang="fr-FR" sz="1400" b="1" dirty="0" smtClean="0">
                <a:solidFill>
                  <a:schemeClr val="bg1"/>
                </a:solidFill>
                <a:latin typeface="Arial" panose="020B0604020202020204" pitchFamily="34" charset="0"/>
                <a:ea typeface="Calibri" panose="020F0502020204030204" pitchFamily="34" charset="0"/>
                <a:cs typeface="Arial" panose="020B0604020202020204" pitchFamily="34" charset="0"/>
              </a:rPr>
              <a:t>Organisation de la vie au travail</a:t>
            </a:r>
          </a:p>
          <a:p>
            <a:pPr marL="342900" lvl="0" indent="-342900">
              <a:lnSpc>
                <a:spcPct val="150000"/>
              </a:lnSpc>
              <a:spcAft>
                <a:spcPts val="0"/>
              </a:spcAft>
              <a:buClr>
                <a:srgbClr val="F1BB41"/>
              </a:buClr>
              <a:buSzPct val="120000"/>
              <a:buFont typeface="Wingdings 3" panose="05040102010807070707" pitchFamily="18" charset="2"/>
              <a:buChar char=""/>
            </a:pPr>
            <a:r>
              <a:rPr lang="fr-FR" sz="1400" b="1" dirty="0" smtClean="0">
                <a:solidFill>
                  <a:schemeClr val="bg1"/>
                </a:solidFill>
                <a:latin typeface="Arial" panose="020B0604020202020204" pitchFamily="34" charset="0"/>
                <a:ea typeface="Calibri" panose="020F0502020204030204" pitchFamily="34" charset="0"/>
                <a:cs typeface="Arial" panose="020B0604020202020204" pitchFamily="34" charset="0"/>
              </a:rPr>
              <a:t>Aménagement et équipement</a:t>
            </a:r>
            <a:endParaRPr lang="fr-FR" sz="1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50000"/>
              </a:lnSpc>
              <a:spcAft>
                <a:spcPts val="0"/>
              </a:spcAft>
              <a:buClr>
                <a:srgbClr val="F1BB41"/>
              </a:buClr>
              <a:buSzPct val="120000"/>
              <a:buFont typeface="Wingdings 3" panose="05040102010807070707" pitchFamily="18" charset="2"/>
              <a:buChar char=""/>
            </a:pPr>
            <a:r>
              <a:rPr lang="fr-FR" sz="1400" b="1" dirty="0" smtClean="0">
                <a:solidFill>
                  <a:schemeClr val="bg1"/>
                </a:solidFill>
                <a:latin typeface="Arial" panose="020B0604020202020204" pitchFamily="34" charset="0"/>
                <a:ea typeface="Calibri" panose="020F0502020204030204" pitchFamily="34" charset="0"/>
                <a:cs typeface="Arial" panose="020B0604020202020204" pitchFamily="34" charset="0"/>
              </a:rPr>
              <a:t>Maintien dans l’emploi</a:t>
            </a:r>
            <a:endParaRPr lang="fr-FR" sz="140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62" name="ZoneTexte 161"/>
          <p:cNvSpPr txBox="1"/>
          <p:nvPr/>
        </p:nvSpPr>
        <p:spPr>
          <a:xfrm>
            <a:off x="450554" y="8365098"/>
            <a:ext cx="6644177" cy="1184667"/>
          </a:xfrm>
          <a:prstGeom prst="rect">
            <a:avLst/>
          </a:prstGeom>
          <a:solidFill>
            <a:schemeClr val="bg1"/>
          </a:solidFill>
          <a:ln w="28575">
            <a:noFill/>
            <a:prstDash val="dash"/>
          </a:ln>
          <a:effectLst/>
        </p:spPr>
        <p:txBody>
          <a:bodyPr wrap="square" lIns="144000" tIns="108000" rIns="144000" bIns="72000" rtlCol="0" anchor="t">
            <a:noAutofit/>
          </a:bodyPr>
          <a:lstStyle/>
          <a:p>
            <a:pPr algn="just"/>
            <a:endParaRPr lang="fr-FR" sz="1400" dirty="0">
              <a:latin typeface="Arial" panose="020B0604020202020204" pitchFamily="34" charset="0"/>
              <a:cs typeface="Arial" panose="020B0604020202020204" pitchFamily="34" charset="0"/>
            </a:endParaRPr>
          </a:p>
        </p:txBody>
      </p:sp>
      <p:pic>
        <p:nvPicPr>
          <p:cNvPr id="15383" name="Image 1538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05901" y="9658050"/>
            <a:ext cx="2303545" cy="573252"/>
          </a:xfrm>
          <a:prstGeom prst="rect">
            <a:avLst/>
          </a:prstGeom>
        </p:spPr>
      </p:pic>
      <p:sp>
        <p:nvSpPr>
          <p:cNvPr id="15384" name="ZoneTexte 15383"/>
          <p:cNvSpPr txBox="1"/>
          <p:nvPr/>
        </p:nvSpPr>
        <p:spPr>
          <a:xfrm>
            <a:off x="468347" y="9655274"/>
            <a:ext cx="4247000" cy="576027"/>
          </a:xfrm>
          <a:prstGeom prst="rect">
            <a:avLst/>
          </a:prstGeom>
          <a:solidFill>
            <a:schemeClr val="bg1"/>
          </a:solidFill>
          <a:ln>
            <a:solidFill>
              <a:schemeClr val="bg1"/>
            </a:solidFill>
          </a:ln>
        </p:spPr>
        <p:txBody>
          <a:bodyPr wrap="square" lIns="90000" rtlCol="0" anchor="ctr">
            <a:noAutofit/>
          </a:bodyPr>
          <a:lstStyle/>
          <a:p>
            <a:r>
              <a:rPr lang="fr-FR" sz="900" dirty="0" smtClean="0">
                <a:latin typeface="Arial" panose="020B0604020202020204" pitchFamily="34" charset="0"/>
                <a:cs typeface="Arial" panose="020B0604020202020204" pitchFamily="34" charset="0"/>
              </a:rPr>
              <a:t>Document réalisé avec le concours du Handi-Pacte Nouvelle-Aquitaine, un programme du FIPHFP :  </a:t>
            </a:r>
            <a:endParaRPr lang="fr-FR" sz="900" dirty="0">
              <a:latin typeface="Arial" panose="020B0604020202020204" pitchFamily="34" charset="0"/>
              <a:cs typeface="Arial" panose="020B0604020202020204" pitchFamily="34" charset="0"/>
              <a:hlinkClick r:id="rId3"/>
            </a:endParaRPr>
          </a:p>
          <a:p>
            <a:r>
              <a:rPr lang="fr-FR" sz="900" dirty="0" smtClean="0">
                <a:latin typeface="Arial" panose="020B0604020202020204" pitchFamily="34" charset="0"/>
                <a:cs typeface="Arial" panose="020B0604020202020204" pitchFamily="34" charset="0"/>
                <a:hlinkClick r:id="rId3"/>
              </a:rPr>
              <a:t>https://www.handipacte-nouvelle-aquitaine.fr</a:t>
            </a:r>
            <a:r>
              <a:rPr lang="fr-FR" sz="900" dirty="0" smtClean="0">
                <a:latin typeface="Arial" panose="020B0604020202020204" pitchFamily="34" charset="0"/>
                <a:cs typeface="Arial" panose="020B0604020202020204" pitchFamily="34" charset="0"/>
              </a:rPr>
              <a:t>   </a:t>
            </a:r>
          </a:p>
          <a:p>
            <a:r>
              <a:rPr lang="fr-FR" sz="900" dirty="0" smtClean="0">
                <a:latin typeface="Arial" panose="020B0604020202020204" pitchFamily="34" charset="0"/>
                <a:cs typeface="Arial" panose="020B0604020202020204" pitchFamily="34" charset="0"/>
                <a:hlinkClick r:id="rId4"/>
              </a:rPr>
              <a:t>handipacte-nouvelleaquitaine@adeoconseil.com</a:t>
            </a:r>
            <a:endParaRPr lang="fr-FR" sz="900" dirty="0">
              <a:latin typeface="Arial" panose="020B0604020202020204" pitchFamily="34" charset="0"/>
              <a:cs typeface="Arial" panose="020B0604020202020204" pitchFamily="34" charset="0"/>
            </a:endParaRPr>
          </a:p>
        </p:txBody>
      </p:sp>
      <p:sp>
        <p:nvSpPr>
          <p:cNvPr id="193" name="ZoneTexte 192"/>
          <p:cNvSpPr txBox="1"/>
          <p:nvPr/>
        </p:nvSpPr>
        <p:spPr>
          <a:xfrm>
            <a:off x="2844681" y="5089693"/>
            <a:ext cx="1870313" cy="374577"/>
          </a:xfrm>
          <a:prstGeom prst="rect">
            <a:avLst/>
          </a:prstGeom>
          <a:noFill/>
          <a:ln w="31750">
            <a:noFill/>
            <a:prstDash val="dash"/>
          </a:ln>
          <a:effectLst>
            <a:outerShdw blurRad="50800" dist="38100" dir="2700000" algn="tl" rotWithShape="0">
              <a:prstClr val="black">
                <a:alpha val="40000"/>
              </a:prstClr>
            </a:outerShdw>
          </a:effectLst>
        </p:spPr>
        <p:txBody>
          <a:bodyPr wrap="square" rtlCol="0" anchor="ctr">
            <a:noAutofit/>
          </a:bodyPr>
          <a:lstStyle/>
          <a:p>
            <a:pPr algn="ctr"/>
            <a:r>
              <a:rPr lang="fr-FR" sz="1600" b="1" dirty="0" smtClean="0">
                <a:solidFill>
                  <a:schemeClr val="bg1"/>
                </a:solidFill>
                <a:effectLst>
                  <a:outerShdw blurRad="88900" dist="38100" dir="2700000" algn="tl" rotWithShape="0">
                    <a:schemeClr val="bg1">
                      <a:alpha val="40000"/>
                    </a:schemeClr>
                  </a:outerShdw>
                </a:effectLst>
                <a:latin typeface="Arial" panose="020B0604020202020204" pitchFamily="34" charset="0"/>
                <a:cs typeface="Arial" panose="020B0604020202020204" pitchFamily="34" charset="0"/>
              </a:rPr>
              <a:t>TÉMOIGNAGES</a:t>
            </a:r>
            <a:endParaRPr lang="fr-FR" sz="1600" dirty="0">
              <a:solidFill>
                <a:schemeClr val="bg1"/>
              </a:solidFill>
              <a:effectLst>
                <a:outerShdw blurRad="88900" dist="38100" dir="2700000" algn="tl" rotWithShape="0">
                  <a:schemeClr val="bg1">
                    <a:alpha val="40000"/>
                  </a:schemeClr>
                </a:outerShdw>
              </a:effectLst>
              <a:latin typeface="Arial" panose="020B0604020202020204" pitchFamily="34" charset="0"/>
              <a:cs typeface="Arial" panose="020B0604020202020204" pitchFamily="34" charset="0"/>
            </a:endParaRPr>
          </a:p>
        </p:txBody>
      </p:sp>
      <p:grpSp>
        <p:nvGrpSpPr>
          <p:cNvPr id="36" name="Groupe 35"/>
          <p:cNvGrpSpPr/>
          <p:nvPr/>
        </p:nvGrpSpPr>
        <p:grpSpPr>
          <a:xfrm>
            <a:off x="6199956" y="8899026"/>
            <a:ext cx="918509" cy="742607"/>
            <a:chOff x="6202322" y="8905839"/>
            <a:chExt cx="918509" cy="742607"/>
          </a:xfrm>
        </p:grpSpPr>
        <p:grpSp>
          <p:nvGrpSpPr>
            <p:cNvPr id="15391" name="Groupe 15390"/>
            <p:cNvGrpSpPr/>
            <p:nvPr/>
          </p:nvGrpSpPr>
          <p:grpSpPr>
            <a:xfrm>
              <a:off x="6223139" y="8905839"/>
              <a:ext cx="832297" cy="703691"/>
              <a:chOff x="2546113" y="7300608"/>
              <a:chExt cx="1366336" cy="1155214"/>
            </a:xfrm>
          </p:grpSpPr>
          <p:cxnSp>
            <p:nvCxnSpPr>
              <p:cNvPr id="176" name="Connecteur droit 175"/>
              <p:cNvCxnSpPr/>
              <p:nvPr/>
            </p:nvCxnSpPr>
            <p:spPr bwMode="auto">
              <a:xfrm>
                <a:off x="3226565" y="8129565"/>
                <a:ext cx="299293" cy="109732"/>
              </a:xfrm>
              <a:prstGeom prst="line">
                <a:avLst/>
              </a:prstGeom>
              <a:solidFill>
                <a:schemeClr val="bg1"/>
              </a:solidFill>
              <a:ln w="44450" cap="rnd">
                <a:gradFill flip="none" rotWithShape="1">
                  <a:gsLst>
                    <a:gs pos="0">
                      <a:schemeClr val="tx1"/>
                    </a:gs>
                    <a:gs pos="40000">
                      <a:schemeClr val="tx1"/>
                    </a:gs>
                    <a:gs pos="100000">
                      <a:srgbClr val="E1A111"/>
                    </a:gs>
                    <a:gs pos="100000">
                      <a:srgbClr val="E1A111"/>
                    </a:gs>
                  </a:gsLst>
                  <a:lin ang="10800000" scaled="1"/>
                  <a:tileRect/>
                </a:gra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cxnSp>
          <p:cxnSp>
            <p:nvCxnSpPr>
              <p:cNvPr id="174" name="Connecteur droit 173"/>
              <p:cNvCxnSpPr/>
              <p:nvPr/>
            </p:nvCxnSpPr>
            <p:spPr bwMode="auto">
              <a:xfrm flipH="1">
                <a:off x="3572788" y="7901311"/>
                <a:ext cx="81489" cy="310233"/>
              </a:xfrm>
              <a:prstGeom prst="line">
                <a:avLst/>
              </a:prstGeom>
              <a:solidFill>
                <a:schemeClr val="bg1"/>
              </a:solidFill>
              <a:ln w="28575" cap="rnd">
                <a:solidFill>
                  <a:schemeClr val="accent1"/>
                </a:solidFill>
              </a:ln>
            </p:spPr>
            <p:style>
              <a:lnRef idx="2">
                <a:schemeClr val="accent1">
                  <a:shade val="50000"/>
                </a:schemeClr>
              </a:lnRef>
              <a:fillRef idx="1">
                <a:schemeClr val="accent1"/>
              </a:fillRef>
              <a:effectRef idx="0">
                <a:schemeClr val="accent1"/>
              </a:effectRef>
              <a:fontRef idx="minor">
                <a:schemeClr val="lt1"/>
              </a:fontRef>
            </p:style>
          </p:cxnSp>
          <p:sp>
            <p:nvSpPr>
              <p:cNvPr id="166" name="Ellipse 165"/>
              <p:cNvSpPr/>
              <p:nvPr/>
            </p:nvSpPr>
            <p:spPr bwMode="auto">
              <a:xfrm flipH="1">
                <a:off x="2642937" y="7300608"/>
                <a:ext cx="355240" cy="443817"/>
              </a:xfrm>
              <a:prstGeom prst="ellipse">
                <a:avLst/>
              </a:prstGeom>
              <a:solidFill>
                <a:srgbClr val="78C2D6">
                  <a:alpha val="64000"/>
                </a:srgb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p>
            </p:txBody>
          </p:sp>
          <p:sp>
            <p:nvSpPr>
              <p:cNvPr id="167" name="Ellipse 166"/>
              <p:cNvSpPr/>
              <p:nvPr/>
            </p:nvSpPr>
            <p:spPr bwMode="auto">
              <a:xfrm>
                <a:off x="2546113" y="7795785"/>
                <a:ext cx="516340" cy="660037"/>
              </a:xfrm>
              <a:custGeom>
                <a:avLst/>
                <a:gdLst>
                  <a:gd name="connsiteX0" fmla="*/ 0 w 314525"/>
                  <a:gd name="connsiteY0" fmla="*/ 329039 h 658078"/>
                  <a:gd name="connsiteX1" fmla="*/ 157263 w 314525"/>
                  <a:gd name="connsiteY1" fmla="*/ 0 h 658078"/>
                  <a:gd name="connsiteX2" fmla="*/ 314526 w 314525"/>
                  <a:gd name="connsiteY2" fmla="*/ 329039 h 658078"/>
                  <a:gd name="connsiteX3" fmla="*/ 157263 w 314525"/>
                  <a:gd name="connsiteY3" fmla="*/ 658078 h 658078"/>
                  <a:gd name="connsiteX4" fmla="*/ 0 w 314525"/>
                  <a:gd name="connsiteY4" fmla="*/ 329039 h 658078"/>
                  <a:gd name="connsiteX0" fmla="*/ 0 w 314526"/>
                  <a:gd name="connsiteY0" fmla="*/ 329039 h 370169"/>
                  <a:gd name="connsiteX1" fmla="*/ 157263 w 314526"/>
                  <a:gd name="connsiteY1" fmla="*/ 0 h 370169"/>
                  <a:gd name="connsiteX2" fmla="*/ 314526 w 314526"/>
                  <a:gd name="connsiteY2" fmla="*/ 329039 h 370169"/>
                  <a:gd name="connsiteX3" fmla="*/ 0 w 314526"/>
                  <a:gd name="connsiteY3" fmla="*/ 329039 h 370169"/>
                </a:gdLst>
                <a:ahLst/>
                <a:cxnLst>
                  <a:cxn ang="0">
                    <a:pos x="connsiteX0" y="connsiteY0"/>
                  </a:cxn>
                  <a:cxn ang="0">
                    <a:pos x="connsiteX1" y="connsiteY1"/>
                  </a:cxn>
                  <a:cxn ang="0">
                    <a:pos x="connsiteX2" y="connsiteY2"/>
                  </a:cxn>
                  <a:cxn ang="0">
                    <a:pos x="connsiteX3" y="connsiteY3"/>
                  </a:cxn>
                </a:cxnLst>
                <a:rect l="l" t="t" r="r" b="b"/>
                <a:pathLst>
                  <a:path w="314526" h="370169">
                    <a:moveTo>
                      <a:pt x="0" y="329039"/>
                    </a:moveTo>
                    <a:cubicBezTo>
                      <a:pt x="0" y="147316"/>
                      <a:pt x="70409" y="0"/>
                      <a:pt x="157263" y="0"/>
                    </a:cubicBezTo>
                    <a:cubicBezTo>
                      <a:pt x="244117" y="0"/>
                      <a:pt x="314526" y="147316"/>
                      <a:pt x="314526" y="329039"/>
                    </a:cubicBezTo>
                    <a:cubicBezTo>
                      <a:pt x="288316" y="383879"/>
                      <a:pt x="26210" y="383879"/>
                      <a:pt x="0" y="329039"/>
                    </a:cubicBezTo>
                    <a:close/>
                  </a:path>
                </a:pathLst>
              </a:custGeom>
              <a:solidFill>
                <a:srgbClr val="78C2D6">
                  <a:alpha val="61000"/>
                </a:srgb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68" name="Ellipse 167"/>
              <p:cNvSpPr/>
              <p:nvPr/>
            </p:nvSpPr>
            <p:spPr bwMode="auto">
              <a:xfrm flipH="1">
                <a:off x="3455409" y="7300610"/>
                <a:ext cx="355240" cy="443816"/>
              </a:xfrm>
              <a:prstGeom prst="ellipse">
                <a:avLst/>
              </a:prstGeom>
              <a:solidFill>
                <a:srgbClr val="FAE9C2"/>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p>
            </p:txBody>
          </p:sp>
          <p:sp>
            <p:nvSpPr>
              <p:cNvPr id="169" name="Ellipse 168"/>
              <p:cNvSpPr/>
              <p:nvPr/>
            </p:nvSpPr>
            <p:spPr bwMode="auto">
              <a:xfrm>
                <a:off x="3396109" y="7795782"/>
                <a:ext cx="516340" cy="649335"/>
              </a:xfrm>
              <a:custGeom>
                <a:avLst/>
                <a:gdLst>
                  <a:gd name="connsiteX0" fmla="*/ 0 w 314525"/>
                  <a:gd name="connsiteY0" fmla="*/ 329039 h 658078"/>
                  <a:gd name="connsiteX1" fmla="*/ 157263 w 314525"/>
                  <a:gd name="connsiteY1" fmla="*/ 0 h 658078"/>
                  <a:gd name="connsiteX2" fmla="*/ 314526 w 314525"/>
                  <a:gd name="connsiteY2" fmla="*/ 329039 h 658078"/>
                  <a:gd name="connsiteX3" fmla="*/ 157263 w 314525"/>
                  <a:gd name="connsiteY3" fmla="*/ 658078 h 658078"/>
                  <a:gd name="connsiteX4" fmla="*/ 0 w 314525"/>
                  <a:gd name="connsiteY4" fmla="*/ 329039 h 658078"/>
                  <a:gd name="connsiteX0" fmla="*/ 0 w 314526"/>
                  <a:gd name="connsiteY0" fmla="*/ 329039 h 370169"/>
                  <a:gd name="connsiteX1" fmla="*/ 157263 w 314526"/>
                  <a:gd name="connsiteY1" fmla="*/ 0 h 370169"/>
                  <a:gd name="connsiteX2" fmla="*/ 314526 w 314526"/>
                  <a:gd name="connsiteY2" fmla="*/ 329039 h 370169"/>
                  <a:gd name="connsiteX3" fmla="*/ 0 w 314526"/>
                  <a:gd name="connsiteY3" fmla="*/ 329039 h 370169"/>
                </a:gdLst>
                <a:ahLst/>
                <a:cxnLst>
                  <a:cxn ang="0">
                    <a:pos x="connsiteX0" y="connsiteY0"/>
                  </a:cxn>
                  <a:cxn ang="0">
                    <a:pos x="connsiteX1" y="connsiteY1"/>
                  </a:cxn>
                  <a:cxn ang="0">
                    <a:pos x="connsiteX2" y="connsiteY2"/>
                  </a:cxn>
                  <a:cxn ang="0">
                    <a:pos x="connsiteX3" y="connsiteY3"/>
                  </a:cxn>
                </a:cxnLst>
                <a:rect l="l" t="t" r="r" b="b"/>
                <a:pathLst>
                  <a:path w="314526" h="370169">
                    <a:moveTo>
                      <a:pt x="0" y="329039"/>
                    </a:moveTo>
                    <a:cubicBezTo>
                      <a:pt x="0" y="147316"/>
                      <a:pt x="70409" y="0"/>
                      <a:pt x="157263" y="0"/>
                    </a:cubicBezTo>
                    <a:cubicBezTo>
                      <a:pt x="244117" y="0"/>
                      <a:pt x="314526" y="147316"/>
                      <a:pt x="314526" y="329039"/>
                    </a:cubicBezTo>
                    <a:cubicBezTo>
                      <a:pt x="288316" y="383879"/>
                      <a:pt x="26210" y="383879"/>
                      <a:pt x="0" y="329039"/>
                    </a:cubicBezTo>
                    <a:close/>
                  </a:path>
                </a:pathLst>
              </a:custGeom>
              <a:solidFill>
                <a:srgbClr val="FAE9C2"/>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cxnSp>
            <p:nvCxnSpPr>
              <p:cNvPr id="187" name="Connecteur droit 186"/>
              <p:cNvCxnSpPr/>
              <p:nvPr/>
            </p:nvCxnSpPr>
            <p:spPr bwMode="auto">
              <a:xfrm flipV="1">
                <a:off x="3613420" y="7936027"/>
                <a:ext cx="40746" cy="469547"/>
              </a:xfrm>
              <a:prstGeom prst="line">
                <a:avLst/>
              </a:prstGeom>
              <a:solidFill>
                <a:schemeClr val="bg1"/>
              </a:solidFill>
              <a:ln w="57150" cap="rnd">
                <a:solidFill>
                  <a:schemeClr val="tx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cxnSp>
          <p:cxnSp>
            <p:nvCxnSpPr>
              <p:cNvPr id="170" name="Connecteur droit 169"/>
              <p:cNvCxnSpPr/>
              <p:nvPr/>
            </p:nvCxnSpPr>
            <p:spPr bwMode="auto">
              <a:xfrm flipH="1" flipV="1">
                <a:off x="2806458" y="7921146"/>
                <a:ext cx="75617" cy="312274"/>
              </a:xfrm>
              <a:prstGeom prst="line">
                <a:avLst/>
              </a:prstGeom>
              <a:solidFill>
                <a:schemeClr val="bg1"/>
              </a:solidFill>
              <a:ln w="57150" cap="rnd">
                <a:solidFill>
                  <a:schemeClr val="tx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cxnSp>
          <p:cxnSp>
            <p:nvCxnSpPr>
              <p:cNvPr id="172" name="Connecteur droit 171"/>
              <p:cNvCxnSpPr/>
              <p:nvPr/>
            </p:nvCxnSpPr>
            <p:spPr bwMode="auto">
              <a:xfrm flipH="1">
                <a:off x="2885436" y="8126437"/>
                <a:ext cx="304345" cy="117347"/>
              </a:xfrm>
              <a:prstGeom prst="line">
                <a:avLst/>
              </a:prstGeom>
              <a:solidFill>
                <a:schemeClr val="bg1"/>
              </a:solidFill>
              <a:ln w="44450" cap="rnd">
                <a:gradFill flip="none" rotWithShape="1">
                  <a:gsLst>
                    <a:gs pos="0">
                      <a:schemeClr val="tx1"/>
                    </a:gs>
                    <a:gs pos="55000">
                      <a:schemeClr val="tx1"/>
                    </a:gs>
                    <a:gs pos="100000">
                      <a:srgbClr val="E1A111"/>
                    </a:gs>
                    <a:gs pos="100000">
                      <a:srgbClr val="E1A111"/>
                    </a:gs>
                  </a:gsLst>
                  <a:lin ang="10800000" scaled="1"/>
                  <a:tileRect/>
                </a:gra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cxnSp>
        </p:grpSp>
        <p:sp>
          <p:nvSpPr>
            <p:cNvPr id="35" name="Rectangle 34"/>
            <p:cNvSpPr/>
            <p:nvPr/>
          </p:nvSpPr>
          <p:spPr>
            <a:xfrm>
              <a:off x="6202322" y="9565704"/>
              <a:ext cx="918509" cy="82742"/>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58" name="Arc 157"/>
          <p:cNvSpPr/>
          <p:nvPr/>
        </p:nvSpPr>
        <p:spPr>
          <a:xfrm rot="21239898">
            <a:off x="6906973" y="9216266"/>
            <a:ext cx="105816" cy="377285"/>
          </a:xfrm>
          <a:custGeom>
            <a:avLst/>
            <a:gdLst>
              <a:gd name="connsiteX0" fmla="*/ 84267 w 186287"/>
              <a:gd name="connsiteY0" fmla="*/ 1304 h 572979"/>
              <a:gd name="connsiteX1" fmla="*/ 185860 w 186287"/>
              <a:gd name="connsiteY1" fmla="*/ 259076 h 572979"/>
              <a:gd name="connsiteX2" fmla="*/ 175181 w 186287"/>
              <a:gd name="connsiteY2" fmla="*/ 422161 h 572979"/>
              <a:gd name="connsiteX3" fmla="*/ 93144 w 186287"/>
              <a:gd name="connsiteY3" fmla="*/ 286490 h 572979"/>
              <a:gd name="connsiteX4" fmla="*/ 84267 w 186287"/>
              <a:gd name="connsiteY4" fmla="*/ 1304 h 572979"/>
              <a:gd name="connsiteX0" fmla="*/ 84267 w 186287"/>
              <a:gd name="connsiteY0" fmla="*/ 1304 h 572979"/>
              <a:gd name="connsiteX1" fmla="*/ 185860 w 186287"/>
              <a:gd name="connsiteY1" fmla="*/ 259076 h 572979"/>
              <a:gd name="connsiteX2" fmla="*/ 175181 w 186287"/>
              <a:gd name="connsiteY2" fmla="*/ 422161 h 572979"/>
              <a:gd name="connsiteX0" fmla="*/ 0 w 105678"/>
              <a:gd name="connsiteY0" fmla="*/ 1323 h 422180"/>
              <a:gd name="connsiteX1" fmla="*/ 101593 w 105678"/>
              <a:gd name="connsiteY1" fmla="*/ 259095 h 422180"/>
              <a:gd name="connsiteX2" fmla="*/ 90914 w 105678"/>
              <a:gd name="connsiteY2" fmla="*/ 422180 h 422180"/>
              <a:gd name="connsiteX3" fmla="*/ 8877 w 105678"/>
              <a:gd name="connsiteY3" fmla="*/ 286509 h 422180"/>
              <a:gd name="connsiteX4" fmla="*/ 0 w 105678"/>
              <a:gd name="connsiteY4" fmla="*/ 1323 h 422180"/>
              <a:gd name="connsiteX0" fmla="*/ 0 w 105678"/>
              <a:gd name="connsiteY0" fmla="*/ 1323 h 422180"/>
              <a:gd name="connsiteX1" fmla="*/ 101593 w 105678"/>
              <a:gd name="connsiteY1" fmla="*/ 259095 h 422180"/>
              <a:gd name="connsiteX2" fmla="*/ 101280 w 105678"/>
              <a:gd name="connsiteY2" fmla="*/ 377285 h 422180"/>
              <a:gd name="connsiteX0" fmla="*/ 0 w 105816"/>
              <a:gd name="connsiteY0" fmla="*/ 1323 h 377285"/>
              <a:gd name="connsiteX1" fmla="*/ 101593 w 105816"/>
              <a:gd name="connsiteY1" fmla="*/ 259095 h 377285"/>
              <a:gd name="connsiteX2" fmla="*/ 82916 w 105816"/>
              <a:gd name="connsiteY2" fmla="*/ 369650 h 377285"/>
              <a:gd name="connsiteX3" fmla="*/ 8877 w 105816"/>
              <a:gd name="connsiteY3" fmla="*/ 286509 h 377285"/>
              <a:gd name="connsiteX4" fmla="*/ 0 w 105816"/>
              <a:gd name="connsiteY4" fmla="*/ 1323 h 377285"/>
              <a:gd name="connsiteX0" fmla="*/ 0 w 105816"/>
              <a:gd name="connsiteY0" fmla="*/ 1323 h 377285"/>
              <a:gd name="connsiteX1" fmla="*/ 101593 w 105816"/>
              <a:gd name="connsiteY1" fmla="*/ 259095 h 377285"/>
              <a:gd name="connsiteX2" fmla="*/ 101280 w 105816"/>
              <a:gd name="connsiteY2" fmla="*/ 377285 h 377285"/>
            </a:gdLst>
            <a:ahLst/>
            <a:cxnLst>
              <a:cxn ang="0">
                <a:pos x="connsiteX0" y="connsiteY0"/>
              </a:cxn>
              <a:cxn ang="0">
                <a:pos x="connsiteX1" y="connsiteY1"/>
              </a:cxn>
              <a:cxn ang="0">
                <a:pos x="connsiteX2" y="connsiteY2"/>
              </a:cxn>
            </a:cxnLst>
            <a:rect l="l" t="t" r="r" b="b"/>
            <a:pathLst>
              <a:path w="105816" h="377285" stroke="0" extrusionOk="0">
                <a:moveTo>
                  <a:pt x="0" y="1323"/>
                </a:moveTo>
                <a:cubicBezTo>
                  <a:pt x="51194" y="-13751"/>
                  <a:pt x="87774" y="197707"/>
                  <a:pt x="101593" y="259095"/>
                </a:cubicBezTo>
                <a:cubicBezTo>
                  <a:pt x="115412" y="320483"/>
                  <a:pt x="91642" y="319734"/>
                  <a:pt x="82916" y="369650"/>
                </a:cubicBezTo>
                <a:lnTo>
                  <a:pt x="8877" y="286509"/>
                </a:lnTo>
                <a:lnTo>
                  <a:pt x="0" y="1323"/>
                </a:lnTo>
                <a:close/>
              </a:path>
              <a:path w="105816" h="377285" fill="none">
                <a:moveTo>
                  <a:pt x="0" y="1323"/>
                </a:moveTo>
                <a:cubicBezTo>
                  <a:pt x="51194" y="-13751"/>
                  <a:pt x="96672" y="101641"/>
                  <a:pt x="101593" y="259095"/>
                </a:cubicBezTo>
                <a:cubicBezTo>
                  <a:pt x="103356" y="315509"/>
                  <a:pt x="110006" y="327369"/>
                  <a:pt x="101280" y="377285"/>
                </a:cubicBezTo>
              </a:path>
            </a:pathLst>
          </a:custGeom>
          <a:ln w="73025">
            <a:solidFill>
              <a:srgbClr val="E1A111">
                <a:alpha val="60000"/>
              </a:srgbClr>
            </a:solidFill>
          </a:ln>
          <a:effectLst>
            <a:softEdge rad="31750"/>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nvGrpSpPr>
          <p:cNvPr id="80" name="Groupe 79"/>
          <p:cNvGrpSpPr/>
          <p:nvPr/>
        </p:nvGrpSpPr>
        <p:grpSpPr>
          <a:xfrm>
            <a:off x="-325" y="-347"/>
            <a:ext cx="7560325" cy="10695768"/>
            <a:chOff x="36000" y="101"/>
            <a:chExt cx="7560325" cy="10695768"/>
          </a:xfrm>
        </p:grpSpPr>
        <p:sp>
          <p:nvSpPr>
            <p:cNvPr id="84" name="Rectangle 83"/>
            <p:cNvSpPr/>
            <p:nvPr/>
          </p:nvSpPr>
          <p:spPr>
            <a:xfrm rot="5400000" flipH="1">
              <a:off x="3636162" y="6735869"/>
              <a:ext cx="360000" cy="756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Rectangle 84"/>
            <p:cNvSpPr/>
            <p:nvPr/>
          </p:nvSpPr>
          <p:spPr>
            <a:xfrm>
              <a:off x="36325" y="448"/>
              <a:ext cx="360000" cy="106918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0" name="Rectangle 89"/>
            <p:cNvSpPr/>
            <p:nvPr/>
          </p:nvSpPr>
          <p:spPr>
            <a:xfrm rot="5400000" flipH="1">
              <a:off x="3636000" y="-3599899"/>
              <a:ext cx="360000" cy="756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1" name="Rectangle 90"/>
            <p:cNvSpPr/>
            <p:nvPr/>
          </p:nvSpPr>
          <p:spPr>
            <a:xfrm>
              <a:off x="7236325" y="448"/>
              <a:ext cx="360000" cy="106918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70" name="Groupe 69"/>
          <p:cNvGrpSpPr/>
          <p:nvPr/>
        </p:nvGrpSpPr>
        <p:grpSpPr>
          <a:xfrm>
            <a:off x="565324" y="2976286"/>
            <a:ext cx="1016815" cy="1850954"/>
            <a:chOff x="565324" y="2976286"/>
            <a:chExt cx="1016815" cy="1850954"/>
          </a:xfrm>
        </p:grpSpPr>
        <p:cxnSp>
          <p:nvCxnSpPr>
            <p:cNvPr id="78" name="Connecteur droit 77"/>
            <p:cNvCxnSpPr/>
            <p:nvPr/>
          </p:nvCxnSpPr>
          <p:spPr bwMode="auto">
            <a:xfrm flipH="1" flipV="1">
              <a:off x="569641" y="3906210"/>
              <a:ext cx="347361" cy="314118"/>
            </a:xfrm>
            <a:prstGeom prst="line">
              <a:avLst/>
            </a:prstGeom>
            <a:solidFill>
              <a:schemeClr val="bg1"/>
            </a:solidFill>
            <a:ln w="104775" cap="rnd">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82" name="Connecteur droit 81"/>
            <p:cNvCxnSpPr/>
            <p:nvPr/>
          </p:nvCxnSpPr>
          <p:spPr bwMode="auto">
            <a:xfrm flipH="1">
              <a:off x="1187361" y="3891775"/>
              <a:ext cx="288353" cy="341888"/>
            </a:xfrm>
            <a:prstGeom prst="line">
              <a:avLst/>
            </a:prstGeom>
            <a:solidFill>
              <a:schemeClr val="bg1"/>
            </a:solidFill>
            <a:ln w="107950" cap="rnd">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17" name="Ellipse 88"/>
            <p:cNvSpPr/>
            <p:nvPr/>
          </p:nvSpPr>
          <p:spPr bwMode="auto">
            <a:xfrm>
              <a:off x="790125" y="4181425"/>
              <a:ext cx="515366" cy="607687"/>
            </a:xfrm>
            <a:custGeom>
              <a:avLst/>
              <a:gdLst>
                <a:gd name="connsiteX0" fmla="*/ 0 w 516338"/>
                <a:gd name="connsiteY0" fmla="*/ 540166 h 1080332"/>
                <a:gd name="connsiteX1" fmla="*/ 258169 w 516338"/>
                <a:gd name="connsiteY1" fmla="*/ 0 h 1080332"/>
                <a:gd name="connsiteX2" fmla="*/ 516338 w 516338"/>
                <a:gd name="connsiteY2" fmla="*/ 540166 h 1080332"/>
                <a:gd name="connsiteX3" fmla="*/ 258169 w 516338"/>
                <a:gd name="connsiteY3" fmla="*/ 1080332 h 1080332"/>
                <a:gd name="connsiteX4" fmla="*/ 0 w 516338"/>
                <a:gd name="connsiteY4" fmla="*/ 540166 h 1080332"/>
                <a:gd name="connsiteX0" fmla="*/ 0 w 516338"/>
                <a:gd name="connsiteY0" fmla="*/ 540166 h 607687"/>
                <a:gd name="connsiteX1" fmla="*/ 258169 w 516338"/>
                <a:gd name="connsiteY1" fmla="*/ 0 h 607687"/>
                <a:gd name="connsiteX2" fmla="*/ 516338 w 516338"/>
                <a:gd name="connsiteY2" fmla="*/ 540166 h 607687"/>
                <a:gd name="connsiteX3" fmla="*/ 0 w 516338"/>
                <a:gd name="connsiteY3" fmla="*/ 540166 h 607687"/>
              </a:gdLst>
              <a:ahLst/>
              <a:cxnLst>
                <a:cxn ang="0">
                  <a:pos x="connsiteX0" y="connsiteY0"/>
                </a:cxn>
                <a:cxn ang="0">
                  <a:pos x="connsiteX1" y="connsiteY1"/>
                </a:cxn>
                <a:cxn ang="0">
                  <a:pos x="connsiteX2" y="connsiteY2"/>
                </a:cxn>
                <a:cxn ang="0">
                  <a:pos x="connsiteX3" y="connsiteY3"/>
                </a:cxn>
              </a:cxnLst>
              <a:rect l="l" t="t" r="r" b="b"/>
              <a:pathLst>
                <a:path w="516338" h="607687">
                  <a:moveTo>
                    <a:pt x="0" y="540166"/>
                  </a:moveTo>
                  <a:cubicBezTo>
                    <a:pt x="0" y="241841"/>
                    <a:pt x="115586" y="0"/>
                    <a:pt x="258169" y="0"/>
                  </a:cubicBezTo>
                  <a:cubicBezTo>
                    <a:pt x="400752" y="0"/>
                    <a:pt x="516338" y="241841"/>
                    <a:pt x="516338" y="540166"/>
                  </a:cubicBezTo>
                  <a:cubicBezTo>
                    <a:pt x="473310" y="630194"/>
                    <a:pt x="43028" y="630194"/>
                    <a:pt x="0" y="540166"/>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36" name="Ellipse 135"/>
            <p:cNvSpPr/>
            <p:nvPr/>
          </p:nvSpPr>
          <p:spPr bwMode="auto">
            <a:xfrm flipH="1">
              <a:off x="876731" y="3703016"/>
              <a:ext cx="355240" cy="443816"/>
            </a:xfrm>
            <a:prstGeom prst="ellipse">
              <a:avLst/>
            </a:prstGeom>
            <a:solidFill>
              <a:srgbClr val="78C2D6"/>
            </a:solidFill>
            <a:ln w="381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p>
          </p:txBody>
        </p:sp>
        <p:sp>
          <p:nvSpPr>
            <p:cNvPr id="126" name="Rectangle 86"/>
            <p:cNvSpPr/>
            <p:nvPr/>
          </p:nvSpPr>
          <p:spPr bwMode="auto">
            <a:xfrm rot="18157660">
              <a:off x="632978" y="3248500"/>
              <a:ext cx="414574" cy="418403"/>
            </a:xfrm>
            <a:custGeom>
              <a:avLst/>
              <a:gdLst>
                <a:gd name="connsiteX0" fmla="*/ 0 w 546101"/>
                <a:gd name="connsiteY0" fmla="*/ 0 h 214312"/>
                <a:gd name="connsiteX1" fmla="*/ 546101 w 546101"/>
                <a:gd name="connsiteY1" fmla="*/ 0 h 214312"/>
                <a:gd name="connsiteX2" fmla="*/ 546101 w 546101"/>
                <a:gd name="connsiteY2" fmla="*/ 214312 h 214312"/>
                <a:gd name="connsiteX3" fmla="*/ 0 w 546101"/>
                <a:gd name="connsiteY3" fmla="*/ 214312 h 214312"/>
                <a:gd name="connsiteX4" fmla="*/ 0 w 546101"/>
                <a:gd name="connsiteY4" fmla="*/ 0 h 214312"/>
                <a:gd name="connsiteX0" fmla="*/ 0 w 546101"/>
                <a:gd name="connsiteY0" fmla="*/ 34397 h 248709"/>
                <a:gd name="connsiteX1" fmla="*/ 515032 w 546101"/>
                <a:gd name="connsiteY1" fmla="*/ 0 h 248709"/>
                <a:gd name="connsiteX2" fmla="*/ 546101 w 546101"/>
                <a:gd name="connsiteY2" fmla="*/ 248709 h 248709"/>
                <a:gd name="connsiteX3" fmla="*/ 0 w 546101"/>
                <a:gd name="connsiteY3" fmla="*/ 248709 h 248709"/>
                <a:gd name="connsiteX4" fmla="*/ 0 w 546101"/>
                <a:gd name="connsiteY4" fmla="*/ 34397 h 248709"/>
                <a:gd name="connsiteX0" fmla="*/ 0 w 753338"/>
                <a:gd name="connsiteY0" fmla="*/ 0 h 627522"/>
                <a:gd name="connsiteX1" fmla="*/ 722269 w 753338"/>
                <a:gd name="connsiteY1" fmla="*/ 378813 h 627522"/>
                <a:gd name="connsiteX2" fmla="*/ 753338 w 753338"/>
                <a:gd name="connsiteY2" fmla="*/ 627522 h 627522"/>
                <a:gd name="connsiteX3" fmla="*/ 207237 w 753338"/>
                <a:gd name="connsiteY3" fmla="*/ 627522 h 627522"/>
                <a:gd name="connsiteX4" fmla="*/ 0 w 753338"/>
                <a:gd name="connsiteY4" fmla="*/ 0 h 627522"/>
                <a:gd name="connsiteX0" fmla="*/ 0 w 753338"/>
                <a:gd name="connsiteY0" fmla="*/ 0 h 627522"/>
                <a:gd name="connsiteX1" fmla="*/ 722269 w 753338"/>
                <a:gd name="connsiteY1" fmla="*/ 378813 h 627522"/>
                <a:gd name="connsiteX2" fmla="*/ 753338 w 753338"/>
                <a:gd name="connsiteY2" fmla="*/ 627522 h 627522"/>
                <a:gd name="connsiteX3" fmla="*/ 114801 w 753338"/>
                <a:gd name="connsiteY3" fmla="*/ 520824 h 627522"/>
                <a:gd name="connsiteX4" fmla="*/ 0 w 753338"/>
                <a:gd name="connsiteY4" fmla="*/ 0 h 627522"/>
                <a:gd name="connsiteX0" fmla="*/ 0 w 845876"/>
                <a:gd name="connsiteY0" fmla="*/ 0 h 842729"/>
                <a:gd name="connsiteX1" fmla="*/ 722269 w 845876"/>
                <a:gd name="connsiteY1" fmla="*/ 378813 h 842729"/>
                <a:gd name="connsiteX2" fmla="*/ 845876 w 845876"/>
                <a:gd name="connsiteY2" fmla="*/ 842729 h 842729"/>
                <a:gd name="connsiteX3" fmla="*/ 114801 w 845876"/>
                <a:gd name="connsiteY3" fmla="*/ 520824 h 842729"/>
                <a:gd name="connsiteX4" fmla="*/ 0 w 845876"/>
                <a:gd name="connsiteY4" fmla="*/ 0 h 842729"/>
                <a:gd name="connsiteX0" fmla="*/ 0 w 845876"/>
                <a:gd name="connsiteY0" fmla="*/ 0 h 842729"/>
                <a:gd name="connsiteX1" fmla="*/ 728813 w 845876"/>
                <a:gd name="connsiteY1" fmla="*/ 367838 h 842729"/>
                <a:gd name="connsiteX2" fmla="*/ 845876 w 845876"/>
                <a:gd name="connsiteY2" fmla="*/ 842729 h 842729"/>
                <a:gd name="connsiteX3" fmla="*/ 114801 w 845876"/>
                <a:gd name="connsiteY3" fmla="*/ 520824 h 842729"/>
                <a:gd name="connsiteX4" fmla="*/ 0 w 845876"/>
                <a:gd name="connsiteY4" fmla="*/ 0 h 842729"/>
                <a:gd name="connsiteX0" fmla="*/ 0 w 833746"/>
                <a:gd name="connsiteY0" fmla="*/ 0 h 841447"/>
                <a:gd name="connsiteX1" fmla="*/ 716683 w 833746"/>
                <a:gd name="connsiteY1" fmla="*/ 366556 h 841447"/>
                <a:gd name="connsiteX2" fmla="*/ 833746 w 833746"/>
                <a:gd name="connsiteY2" fmla="*/ 841447 h 841447"/>
                <a:gd name="connsiteX3" fmla="*/ 102671 w 833746"/>
                <a:gd name="connsiteY3" fmla="*/ 519542 h 841447"/>
                <a:gd name="connsiteX4" fmla="*/ 0 w 833746"/>
                <a:gd name="connsiteY4" fmla="*/ 0 h 841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3746" h="841447">
                  <a:moveTo>
                    <a:pt x="0" y="0"/>
                  </a:moveTo>
                  <a:lnTo>
                    <a:pt x="716683" y="366556"/>
                  </a:lnTo>
                  <a:lnTo>
                    <a:pt x="833746" y="841447"/>
                  </a:lnTo>
                  <a:lnTo>
                    <a:pt x="102671" y="519542"/>
                  </a:lnTo>
                  <a:lnTo>
                    <a:pt x="0" y="0"/>
                  </a:lnTo>
                  <a:close/>
                </a:path>
              </a:pathLst>
            </a:custGeom>
            <a:solidFill>
              <a:srgbClr val="E1A111"/>
            </a:solidFill>
            <a:ln w="285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27" name="Rectangle 85"/>
            <p:cNvSpPr/>
            <p:nvPr/>
          </p:nvSpPr>
          <p:spPr bwMode="auto">
            <a:xfrm rot="672663">
              <a:off x="994759" y="3344671"/>
              <a:ext cx="536656" cy="197592"/>
            </a:xfrm>
            <a:custGeom>
              <a:avLst/>
              <a:gdLst>
                <a:gd name="connsiteX0" fmla="*/ 0 w 671511"/>
                <a:gd name="connsiteY0" fmla="*/ 0 h 215900"/>
                <a:gd name="connsiteX1" fmla="*/ 671511 w 671511"/>
                <a:gd name="connsiteY1" fmla="*/ 0 h 215900"/>
                <a:gd name="connsiteX2" fmla="*/ 671511 w 671511"/>
                <a:gd name="connsiteY2" fmla="*/ 215900 h 215900"/>
                <a:gd name="connsiteX3" fmla="*/ 0 w 671511"/>
                <a:gd name="connsiteY3" fmla="*/ 215900 h 215900"/>
                <a:gd name="connsiteX4" fmla="*/ 0 w 671511"/>
                <a:gd name="connsiteY4" fmla="*/ 0 h 215900"/>
                <a:gd name="connsiteX0" fmla="*/ 0 w 775130"/>
                <a:gd name="connsiteY0" fmla="*/ 0 h 356553"/>
                <a:gd name="connsiteX1" fmla="*/ 775130 w 775130"/>
                <a:gd name="connsiteY1" fmla="*/ 140653 h 356553"/>
                <a:gd name="connsiteX2" fmla="*/ 775130 w 775130"/>
                <a:gd name="connsiteY2" fmla="*/ 356553 h 356553"/>
                <a:gd name="connsiteX3" fmla="*/ 103619 w 775130"/>
                <a:gd name="connsiteY3" fmla="*/ 356553 h 356553"/>
                <a:gd name="connsiteX4" fmla="*/ 0 w 775130"/>
                <a:gd name="connsiteY4" fmla="*/ 0 h 356553"/>
                <a:gd name="connsiteX0" fmla="*/ 0 w 759086"/>
                <a:gd name="connsiteY0" fmla="*/ 0 h 344197"/>
                <a:gd name="connsiteX1" fmla="*/ 759086 w 759086"/>
                <a:gd name="connsiteY1" fmla="*/ 128297 h 344197"/>
                <a:gd name="connsiteX2" fmla="*/ 759086 w 759086"/>
                <a:gd name="connsiteY2" fmla="*/ 344197 h 344197"/>
                <a:gd name="connsiteX3" fmla="*/ 87575 w 759086"/>
                <a:gd name="connsiteY3" fmla="*/ 344197 h 344197"/>
                <a:gd name="connsiteX4" fmla="*/ 0 w 759086"/>
                <a:gd name="connsiteY4" fmla="*/ 0 h 344197"/>
                <a:gd name="connsiteX0" fmla="*/ 0 w 760568"/>
                <a:gd name="connsiteY0" fmla="*/ 0 h 351671"/>
                <a:gd name="connsiteX1" fmla="*/ 760568 w 760568"/>
                <a:gd name="connsiteY1" fmla="*/ 135771 h 351671"/>
                <a:gd name="connsiteX2" fmla="*/ 760568 w 760568"/>
                <a:gd name="connsiteY2" fmla="*/ 351671 h 351671"/>
                <a:gd name="connsiteX3" fmla="*/ 89057 w 760568"/>
                <a:gd name="connsiteY3" fmla="*/ 351671 h 351671"/>
                <a:gd name="connsiteX4" fmla="*/ 0 w 760568"/>
                <a:gd name="connsiteY4" fmla="*/ 0 h 351671"/>
                <a:gd name="connsiteX0" fmla="*/ 0 w 748616"/>
                <a:gd name="connsiteY0" fmla="*/ 0 h 350155"/>
                <a:gd name="connsiteX1" fmla="*/ 748616 w 748616"/>
                <a:gd name="connsiteY1" fmla="*/ 134255 h 350155"/>
                <a:gd name="connsiteX2" fmla="*/ 748616 w 748616"/>
                <a:gd name="connsiteY2" fmla="*/ 350155 h 350155"/>
                <a:gd name="connsiteX3" fmla="*/ 77105 w 748616"/>
                <a:gd name="connsiteY3" fmla="*/ 350155 h 350155"/>
                <a:gd name="connsiteX4" fmla="*/ 0 w 748616"/>
                <a:gd name="connsiteY4" fmla="*/ 0 h 350155"/>
                <a:gd name="connsiteX0" fmla="*/ 397921 w 1146537"/>
                <a:gd name="connsiteY0" fmla="*/ 0 h 350155"/>
                <a:gd name="connsiteX1" fmla="*/ 1146537 w 1146537"/>
                <a:gd name="connsiteY1" fmla="*/ 134255 h 350155"/>
                <a:gd name="connsiteX2" fmla="*/ 1146537 w 1146537"/>
                <a:gd name="connsiteY2" fmla="*/ 350155 h 350155"/>
                <a:gd name="connsiteX3" fmla="*/ 0 w 1146537"/>
                <a:gd name="connsiteY3" fmla="*/ 236507 h 350155"/>
                <a:gd name="connsiteX4" fmla="*/ 397921 w 1146537"/>
                <a:gd name="connsiteY4" fmla="*/ 0 h 350155"/>
                <a:gd name="connsiteX0" fmla="*/ 397921 w 1146537"/>
                <a:gd name="connsiteY0" fmla="*/ 0 h 414500"/>
                <a:gd name="connsiteX1" fmla="*/ 1146537 w 1146537"/>
                <a:gd name="connsiteY1" fmla="*/ 134255 h 414500"/>
                <a:gd name="connsiteX2" fmla="*/ 763110 w 1146537"/>
                <a:gd name="connsiteY2" fmla="*/ 414500 h 414500"/>
                <a:gd name="connsiteX3" fmla="*/ 0 w 1146537"/>
                <a:gd name="connsiteY3" fmla="*/ 236507 h 414500"/>
                <a:gd name="connsiteX4" fmla="*/ 397921 w 1146537"/>
                <a:gd name="connsiteY4" fmla="*/ 0 h 414500"/>
                <a:gd name="connsiteX0" fmla="*/ 369891 w 1118507"/>
                <a:gd name="connsiteY0" fmla="*/ 0 h 414500"/>
                <a:gd name="connsiteX1" fmla="*/ 1118507 w 1118507"/>
                <a:gd name="connsiteY1" fmla="*/ 134255 h 414500"/>
                <a:gd name="connsiteX2" fmla="*/ 735080 w 1118507"/>
                <a:gd name="connsiteY2" fmla="*/ 414500 h 414500"/>
                <a:gd name="connsiteX3" fmla="*/ 0 w 1118507"/>
                <a:gd name="connsiteY3" fmla="*/ 230953 h 414500"/>
                <a:gd name="connsiteX4" fmla="*/ 369891 w 1118507"/>
                <a:gd name="connsiteY4" fmla="*/ 0 h 414500"/>
                <a:gd name="connsiteX0" fmla="*/ 369891 w 1118507"/>
                <a:gd name="connsiteY0" fmla="*/ 0 h 404029"/>
                <a:gd name="connsiteX1" fmla="*/ 1118507 w 1118507"/>
                <a:gd name="connsiteY1" fmla="*/ 134255 h 404029"/>
                <a:gd name="connsiteX2" fmla="*/ 729120 w 1118507"/>
                <a:gd name="connsiteY2" fmla="*/ 404029 h 404029"/>
                <a:gd name="connsiteX3" fmla="*/ 0 w 1118507"/>
                <a:gd name="connsiteY3" fmla="*/ 230953 h 404029"/>
                <a:gd name="connsiteX4" fmla="*/ 369891 w 1118507"/>
                <a:gd name="connsiteY4" fmla="*/ 0 h 404029"/>
                <a:gd name="connsiteX0" fmla="*/ 369891 w 1118507"/>
                <a:gd name="connsiteY0" fmla="*/ 0 h 408152"/>
                <a:gd name="connsiteX1" fmla="*/ 1118507 w 1118507"/>
                <a:gd name="connsiteY1" fmla="*/ 134255 h 408152"/>
                <a:gd name="connsiteX2" fmla="*/ 737705 w 1118507"/>
                <a:gd name="connsiteY2" fmla="*/ 408152 h 408152"/>
                <a:gd name="connsiteX3" fmla="*/ 0 w 1118507"/>
                <a:gd name="connsiteY3" fmla="*/ 230953 h 408152"/>
                <a:gd name="connsiteX4" fmla="*/ 369891 w 1118507"/>
                <a:gd name="connsiteY4" fmla="*/ 0 h 408152"/>
                <a:gd name="connsiteX0" fmla="*/ 369891 w 1092733"/>
                <a:gd name="connsiteY0" fmla="*/ 0 h 408152"/>
                <a:gd name="connsiteX1" fmla="*/ 1092733 w 1092733"/>
                <a:gd name="connsiteY1" fmla="*/ 131595 h 408152"/>
                <a:gd name="connsiteX2" fmla="*/ 737705 w 1092733"/>
                <a:gd name="connsiteY2" fmla="*/ 408152 h 408152"/>
                <a:gd name="connsiteX3" fmla="*/ 0 w 1092733"/>
                <a:gd name="connsiteY3" fmla="*/ 230953 h 408152"/>
                <a:gd name="connsiteX4" fmla="*/ 369891 w 1092733"/>
                <a:gd name="connsiteY4" fmla="*/ 0 h 408152"/>
                <a:gd name="connsiteX0" fmla="*/ 356810 w 1092733"/>
                <a:gd name="connsiteY0" fmla="*/ 0 h 405559"/>
                <a:gd name="connsiteX1" fmla="*/ 1092733 w 1092733"/>
                <a:gd name="connsiteY1" fmla="*/ 129002 h 405559"/>
                <a:gd name="connsiteX2" fmla="*/ 737705 w 1092733"/>
                <a:gd name="connsiteY2" fmla="*/ 405559 h 405559"/>
                <a:gd name="connsiteX3" fmla="*/ 0 w 1092733"/>
                <a:gd name="connsiteY3" fmla="*/ 228360 h 405559"/>
                <a:gd name="connsiteX4" fmla="*/ 356810 w 1092733"/>
                <a:gd name="connsiteY4" fmla="*/ 0 h 405559"/>
                <a:gd name="connsiteX0" fmla="*/ 352348 w 1092733"/>
                <a:gd name="connsiteY0" fmla="*/ 0 h 418269"/>
                <a:gd name="connsiteX1" fmla="*/ 1092733 w 1092733"/>
                <a:gd name="connsiteY1" fmla="*/ 141712 h 418269"/>
                <a:gd name="connsiteX2" fmla="*/ 737705 w 1092733"/>
                <a:gd name="connsiteY2" fmla="*/ 418269 h 418269"/>
                <a:gd name="connsiteX3" fmla="*/ 0 w 1092733"/>
                <a:gd name="connsiteY3" fmla="*/ 241070 h 418269"/>
                <a:gd name="connsiteX4" fmla="*/ 352348 w 1092733"/>
                <a:gd name="connsiteY4" fmla="*/ 0 h 418269"/>
                <a:gd name="connsiteX0" fmla="*/ 335128 w 1092733"/>
                <a:gd name="connsiteY0" fmla="*/ 0 h 397377"/>
                <a:gd name="connsiteX1" fmla="*/ 1092733 w 1092733"/>
                <a:gd name="connsiteY1" fmla="*/ 120820 h 397377"/>
                <a:gd name="connsiteX2" fmla="*/ 737705 w 1092733"/>
                <a:gd name="connsiteY2" fmla="*/ 397377 h 397377"/>
                <a:gd name="connsiteX3" fmla="*/ 0 w 1092733"/>
                <a:gd name="connsiteY3" fmla="*/ 220178 h 397377"/>
                <a:gd name="connsiteX4" fmla="*/ 335128 w 1092733"/>
                <a:gd name="connsiteY4" fmla="*/ 0 h 397377"/>
                <a:gd name="connsiteX0" fmla="*/ 335128 w 1079265"/>
                <a:gd name="connsiteY0" fmla="*/ 0 h 397377"/>
                <a:gd name="connsiteX1" fmla="*/ 1079265 w 1079265"/>
                <a:gd name="connsiteY1" fmla="*/ 131257 h 397377"/>
                <a:gd name="connsiteX2" fmla="*/ 737705 w 1079265"/>
                <a:gd name="connsiteY2" fmla="*/ 397377 h 397377"/>
                <a:gd name="connsiteX3" fmla="*/ 0 w 1079265"/>
                <a:gd name="connsiteY3" fmla="*/ 220178 h 397377"/>
                <a:gd name="connsiteX4" fmla="*/ 335128 w 1079265"/>
                <a:gd name="connsiteY4" fmla="*/ 0 h 3973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9265" h="397377">
                  <a:moveTo>
                    <a:pt x="335128" y="0"/>
                  </a:moveTo>
                  <a:lnTo>
                    <a:pt x="1079265" y="131257"/>
                  </a:lnTo>
                  <a:lnTo>
                    <a:pt x="737705" y="397377"/>
                  </a:lnTo>
                  <a:lnTo>
                    <a:pt x="0" y="220178"/>
                  </a:lnTo>
                  <a:lnTo>
                    <a:pt x="335128" y="0"/>
                  </a:lnTo>
                  <a:close/>
                </a:path>
              </a:pathLst>
            </a:custGeom>
            <a:solidFill>
              <a:srgbClr val="E1A111"/>
            </a:solidFill>
            <a:ln w="381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5" name="Trapèze 2050"/>
            <p:cNvSpPr/>
            <p:nvPr/>
          </p:nvSpPr>
          <p:spPr bwMode="auto">
            <a:xfrm rot="606345" flipV="1">
              <a:off x="713741" y="2976286"/>
              <a:ext cx="706201" cy="174813"/>
            </a:xfrm>
            <a:custGeom>
              <a:avLst/>
              <a:gdLst>
                <a:gd name="connsiteX0" fmla="*/ 0 w 972766"/>
                <a:gd name="connsiteY0" fmla="*/ 693785 h 693785"/>
                <a:gd name="connsiteX1" fmla="*/ 202627 w 972766"/>
                <a:gd name="connsiteY1" fmla="*/ 0 h 693785"/>
                <a:gd name="connsiteX2" fmla="*/ 770139 w 972766"/>
                <a:gd name="connsiteY2" fmla="*/ 0 h 693785"/>
                <a:gd name="connsiteX3" fmla="*/ 972766 w 972766"/>
                <a:gd name="connsiteY3" fmla="*/ 693785 h 693785"/>
                <a:gd name="connsiteX4" fmla="*/ 0 w 972766"/>
                <a:gd name="connsiteY4" fmla="*/ 693785 h 693785"/>
                <a:gd name="connsiteX0" fmla="*/ 0 w 972766"/>
                <a:gd name="connsiteY0" fmla="*/ 693785 h 693785"/>
                <a:gd name="connsiteX1" fmla="*/ 446501 w 972766"/>
                <a:gd name="connsiteY1" fmla="*/ 73109 h 693785"/>
                <a:gd name="connsiteX2" fmla="*/ 770139 w 972766"/>
                <a:gd name="connsiteY2" fmla="*/ 0 h 693785"/>
                <a:gd name="connsiteX3" fmla="*/ 972766 w 972766"/>
                <a:gd name="connsiteY3" fmla="*/ 693785 h 693785"/>
                <a:gd name="connsiteX4" fmla="*/ 0 w 972766"/>
                <a:gd name="connsiteY4" fmla="*/ 693785 h 693785"/>
                <a:gd name="connsiteX0" fmla="*/ 0 w 876334"/>
                <a:gd name="connsiteY0" fmla="*/ 693785 h 735883"/>
                <a:gd name="connsiteX1" fmla="*/ 446501 w 876334"/>
                <a:gd name="connsiteY1" fmla="*/ 73109 h 735883"/>
                <a:gd name="connsiteX2" fmla="*/ 770139 w 876334"/>
                <a:gd name="connsiteY2" fmla="*/ 0 h 735883"/>
                <a:gd name="connsiteX3" fmla="*/ 876334 w 876334"/>
                <a:gd name="connsiteY3" fmla="*/ 735883 h 735883"/>
                <a:gd name="connsiteX4" fmla="*/ 0 w 876334"/>
                <a:gd name="connsiteY4" fmla="*/ 693785 h 735883"/>
                <a:gd name="connsiteX0" fmla="*/ 0 w 1088922"/>
                <a:gd name="connsiteY0" fmla="*/ 620676 h 662774"/>
                <a:gd name="connsiteX1" fmla="*/ 446501 w 1088922"/>
                <a:gd name="connsiteY1" fmla="*/ 0 h 662774"/>
                <a:gd name="connsiteX2" fmla="*/ 1088922 w 1088922"/>
                <a:gd name="connsiteY2" fmla="*/ 23232 h 662774"/>
                <a:gd name="connsiteX3" fmla="*/ 876334 w 1088922"/>
                <a:gd name="connsiteY3" fmla="*/ 662774 h 662774"/>
                <a:gd name="connsiteX4" fmla="*/ 0 w 1088922"/>
                <a:gd name="connsiteY4" fmla="*/ 620676 h 662774"/>
                <a:gd name="connsiteX0" fmla="*/ 0 w 1034212"/>
                <a:gd name="connsiteY0" fmla="*/ 590903 h 662774"/>
                <a:gd name="connsiteX1" fmla="*/ 391791 w 1034212"/>
                <a:gd name="connsiteY1" fmla="*/ 0 h 662774"/>
                <a:gd name="connsiteX2" fmla="*/ 1034212 w 1034212"/>
                <a:gd name="connsiteY2" fmla="*/ 23232 h 662774"/>
                <a:gd name="connsiteX3" fmla="*/ 821624 w 1034212"/>
                <a:gd name="connsiteY3" fmla="*/ 662774 h 662774"/>
                <a:gd name="connsiteX4" fmla="*/ 0 w 1034212"/>
                <a:gd name="connsiteY4" fmla="*/ 590903 h 662774"/>
                <a:gd name="connsiteX0" fmla="*/ 0 w 1060192"/>
                <a:gd name="connsiteY0" fmla="*/ 625796 h 662774"/>
                <a:gd name="connsiteX1" fmla="*/ 417771 w 1060192"/>
                <a:gd name="connsiteY1" fmla="*/ 0 h 662774"/>
                <a:gd name="connsiteX2" fmla="*/ 1060192 w 1060192"/>
                <a:gd name="connsiteY2" fmla="*/ 23232 h 662774"/>
                <a:gd name="connsiteX3" fmla="*/ 847604 w 1060192"/>
                <a:gd name="connsiteY3" fmla="*/ 662774 h 662774"/>
                <a:gd name="connsiteX4" fmla="*/ 0 w 1060192"/>
                <a:gd name="connsiteY4" fmla="*/ 625796 h 662774"/>
                <a:gd name="connsiteX0" fmla="*/ 0 w 1055071"/>
                <a:gd name="connsiteY0" fmla="*/ 597066 h 662774"/>
                <a:gd name="connsiteX1" fmla="*/ 412650 w 1055071"/>
                <a:gd name="connsiteY1" fmla="*/ 0 h 662774"/>
                <a:gd name="connsiteX2" fmla="*/ 1055071 w 1055071"/>
                <a:gd name="connsiteY2" fmla="*/ 23232 h 662774"/>
                <a:gd name="connsiteX3" fmla="*/ 842483 w 1055071"/>
                <a:gd name="connsiteY3" fmla="*/ 662774 h 662774"/>
                <a:gd name="connsiteX4" fmla="*/ 0 w 1055071"/>
                <a:gd name="connsiteY4" fmla="*/ 597066 h 662774"/>
                <a:gd name="connsiteX0" fmla="*/ 89417 w 1144488"/>
                <a:gd name="connsiteY0" fmla="*/ 607502 h 673210"/>
                <a:gd name="connsiteX1" fmla="*/ 0 w 1144488"/>
                <a:gd name="connsiteY1" fmla="*/ 0 h 673210"/>
                <a:gd name="connsiteX2" fmla="*/ 1144488 w 1144488"/>
                <a:gd name="connsiteY2" fmla="*/ 33668 h 673210"/>
                <a:gd name="connsiteX3" fmla="*/ 931900 w 1144488"/>
                <a:gd name="connsiteY3" fmla="*/ 673210 h 673210"/>
                <a:gd name="connsiteX4" fmla="*/ 89417 w 1144488"/>
                <a:gd name="connsiteY4" fmla="*/ 607502 h 673210"/>
                <a:gd name="connsiteX0" fmla="*/ 212208 w 1144488"/>
                <a:gd name="connsiteY0" fmla="*/ 639267 h 673210"/>
                <a:gd name="connsiteX1" fmla="*/ 0 w 1144488"/>
                <a:gd name="connsiteY1" fmla="*/ 0 h 673210"/>
                <a:gd name="connsiteX2" fmla="*/ 1144488 w 1144488"/>
                <a:gd name="connsiteY2" fmla="*/ 33668 h 673210"/>
                <a:gd name="connsiteX3" fmla="*/ 931900 w 1144488"/>
                <a:gd name="connsiteY3" fmla="*/ 673210 h 673210"/>
                <a:gd name="connsiteX4" fmla="*/ 212208 w 1144488"/>
                <a:gd name="connsiteY4" fmla="*/ 639267 h 673210"/>
                <a:gd name="connsiteX0" fmla="*/ 240938 w 1173218"/>
                <a:gd name="connsiteY0" fmla="*/ 644388 h 678331"/>
                <a:gd name="connsiteX1" fmla="*/ 0 w 1173218"/>
                <a:gd name="connsiteY1" fmla="*/ 0 h 678331"/>
                <a:gd name="connsiteX2" fmla="*/ 1173218 w 1173218"/>
                <a:gd name="connsiteY2" fmla="*/ 38789 h 678331"/>
                <a:gd name="connsiteX3" fmla="*/ 960630 w 1173218"/>
                <a:gd name="connsiteY3" fmla="*/ 678331 h 678331"/>
                <a:gd name="connsiteX4" fmla="*/ 240938 w 1173218"/>
                <a:gd name="connsiteY4" fmla="*/ 644388 h 678331"/>
                <a:gd name="connsiteX0" fmla="*/ 240938 w 1173218"/>
                <a:gd name="connsiteY0" fmla="*/ 644388 h 644388"/>
                <a:gd name="connsiteX1" fmla="*/ 0 w 1173218"/>
                <a:gd name="connsiteY1" fmla="*/ 0 h 644388"/>
                <a:gd name="connsiteX2" fmla="*/ 1173218 w 1173218"/>
                <a:gd name="connsiteY2" fmla="*/ 38789 h 644388"/>
                <a:gd name="connsiteX3" fmla="*/ 1100490 w 1173218"/>
                <a:gd name="connsiteY3" fmla="*/ 614329 h 644388"/>
                <a:gd name="connsiteX4" fmla="*/ 240938 w 1173218"/>
                <a:gd name="connsiteY4" fmla="*/ 644388 h 644388"/>
                <a:gd name="connsiteX0" fmla="*/ 240938 w 1100490"/>
                <a:gd name="connsiteY0" fmla="*/ 644388 h 644388"/>
                <a:gd name="connsiteX1" fmla="*/ 0 w 1100490"/>
                <a:gd name="connsiteY1" fmla="*/ 0 h 644388"/>
                <a:gd name="connsiteX2" fmla="*/ 858228 w 1100490"/>
                <a:gd name="connsiteY2" fmla="*/ 32053 h 644388"/>
                <a:gd name="connsiteX3" fmla="*/ 1100490 w 1100490"/>
                <a:gd name="connsiteY3" fmla="*/ 614329 h 644388"/>
                <a:gd name="connsiteX4" fmla="*/ 240938 w 1100490"/>
                <a:gd name="connsiteY4" fmla="*/ 644388 h 644388"/>
                <a:gd name="connsiteX0" fmla="*/ 221794 w 1100490"/>
                <a:gd name="connsiteY0" fmla="*/ 630134 h 630134"/>
                <a:gd name="connsiteX1" fmla="*/ 0 w 1100490"/>
                <a:gd name="connsiteY1" fmla="*/ 0 h 630134"/>
                <a:gd name="connsiteX2" fmla="*/ 858228 w 1100490"/>
                <a:gd name="connsiteY2" fmla="*/ 32053 h 630134"/>
                <a:gd name="connsiteX3" fmla="*/ 1100490 w 1100490"/>
                <a:gd name="connsiteY3" fmla="*/ 614329 h 630134"/>
                <a:gd name="connsiteX4" fmla="*/ 221794 w 1100490"/>
                <a:gd name="connsiteY4" fmla="*/ 630134 h 630134"/>
                <a:gd name="connsiteX0" fmla="*/ 207158 w 1085854"/>
                <a:gd name="connsiteY0" fmla="*/ 631138 h 631138"/>
                <a:gd name="connsiteX1" fmla="*/ 0 w 1085854"/>
                <a:gd name="connsiteY1" fmla="*/ 0 h 631138"/>
                <a:gd name="connsiteX2" fmla="*/ 843592 w 1085854"/>
                <a:gd name="connsiteY2" fmla="*/ 33057 h 631138"/>
                <a:gd name="connsiteX3" fmla="*/ 1085854 w 1085854"/>
                <a:gd name="connsiteY3" fmla="*/ 615333 h 631138"/>
                <a:gd name="connsiteX4" fmla="*/ 207158 w 1085854"/>
                <a:gd name="connsiteY4" fmla="*/ 631138 h 631138"/>
                <a:gd name="connsiteX0" fmla="*/ 217666 w 1096362"/>
                <a:gd name="connsiteY0" fmla="*/ 633011 h 633011"/>
                <a:gd name="connsiteX1" fmla="*/ 0 w 1096362"/>
                <a:gd name="connsiteY1" fmla="*/ 0 h 633011"/>
                <a:gd name="connsiteX2" fmla="*/ 854100 w 1096362"/>
                <a:gd name="connsiteY2" fmla="*/ 34930 h 633011"/>
                <a:gd name="connsiteX3" fmla="*/ 1096362 w 1096362"/>
                <a:gd name="connsiteY3" fmla="*/ 617206 h 633011"/>
                <a:gd name="connsiteX4" fmla="*/ 217666 w 1096362"/>
                <a:gd name="connsiteY4" fmla="*/ 633011 h 633011"/>
                <a:gd name="connsiteX0" fmla="*/ 217666 w 1112383"/>
                <a:gd name="connsiteY0" fmla="*/ 633011 h 648974"/>
                <a:gd name="connsiteX1" fmla="*/ 0 w 1112383"/>
                <a:gd name="connsiteY1" fmla="*/ 0 h 648974"/>
                <a:gd name="connsiteX2" fmla="*/ 854100 w 1112383"/>
                <a:gd name="connsiteY2" fmla="*/ 34930 h 648974"/>
                <a:gd name="connsiteX3" fmla="*/ 1112383 w 1112383"/>
                <a:gd name="connsiteY3" fmla="*/ 648974 h 648974"/>
                <a:gd name="connsiteX4" fmla="*/ 217666 w 1112383"/>
                <a:gd name="connsiteY4" fmla="*/ 633011 h 648974"/>
                <a:gd name="connsiteX0" fmla="*/ 217666 w 1112383"/>
                <a:gd name="connsiteY0" fmla="*/ 633011 h 648974"/>
                <a:gd name="connsiteX1" fmla="*/ 0 w 1112383"/>
                <a:gd name="connsiteY1" fmla="*/ 0 h 648974"/>
                <a:gd name="connsiteX2" fmla="*/ 854100 w 1112383"/>
                <a:gd name="connsiteY2" fmla="*/ 34930 h 648974"/>
                <a:gd name="connsiteX3" fmla="*/ 1112383 w 1112383"/>
                <a:gd name="connsiteY3" fmla="*/ 648974 h 648974"/>
                <a:gd name="connsiteX4" fmla="*/ 1088157 w 1112383"/>
                <a:gd name="connsiteY4" fmla="*/ 625548 h 648974"/>
                <a:gd name="connsiteX5" fmla="*/ 217666 w 1112383"/>
                <a:gd name="connsiteY5" fmla="*/ 633011 h 648974"/>
                <a:gd name="connsiteX0" fmla="*/ 217666 w 1112383"/>
                <a:gd name="connsiteY0" fmla="*/ 633011 h 648974"/>
                <a:gd name="connsiteX1" fmla="*/ 0 w 1112383"/>
                <a:gd name="connsiteY1" fmla="*/ 0 h 648974"/>
                <a:gd name="connsiteX2" fmla="*/ 854100 w 1112383"/>
                <a:gd name="connsiteY2" fmla="*/ 34930 h 648974"/>
                <a:gd name="connsiteX3" fmla="*/ 1112383 w 1112383"/>
                <a:gd name="connsiteY3" fmla="*/ 648974 h 648974"/>
                <a:gd name="connsiteX4" fmla="*/ 1014485 w 1112383"/>
                <a:gd name="connsiteY4" fmla="*/ 631767 h 648974"/>
                <a:gd name="connsiteX5" fmla="*/ 217666 w 1112383"/>
                <a:gd name="connsiteY5" fmla="*/ 633011 h 648974"/>
                <a:gd name="connsiteX0" fmla="*/ 217666 w 1115726"/>
                <a:gd name="connsiteY0" fmla="*/ 633011 h 633011"/>
                <a:gd name="connsiteX1" fmla="*/ 0 w 1115726"/>
                <a:gd name="connsiteY1" fmla="*/ 0 h 633011"/>
                <a:gd name="connsiteX2" fmla="*/ 854100 w 1115726"/>
                <a:gd name="connsiteY2" fmla="*/ 34930 h 633011"/>
                <a:gd name="connsiteX3" fmla="*/ 1115726 w 1115726"/>
                <a:gd name="connsiteY3" fmla="*/ 630220 h 633011"/>
                <a:gd name="connsiteX4" fmla="*/ 1014485 w 1115726"/>
                <a:gd name="connsiteY4" fmla="*/ 631767 h 633011"/>
                <a:gd name="connsiteX5" fmla="*/ 217666 w 1115726"/>
                <a:gd name="connsiteY5" fmla="*/ 633011 h 633011"/>
                <a:gd name="connsiteX0" fmla="*/ 217666 w 1077017"/>
                <a:gd name="connsiteY0" fmla="*/ 633011 h 633011"/>
                <a:gd name="connsiteX1" fmla="*/ 0 w 1077017"/>
                <a:gd name="connsiteY1" fmla="*/ 0 h 633011"/>
                <a:gd name="connsiteX2" fmla="*/ 854100 w 1077017"/>
                <a:gd name="connsiteY2" fmla="*/ 34930 h 633011"/>
                <a:gd name="connsiteX3" fmla="*/ 1077017 w 1077017"/>
                <a:gd name="connsiteY3" fmla="*/ 611297 h 633011"/>
                <a:gd name="connsiteX4" fmla="*/ 1014485 w 1077017"/>
                <a:gd name="connsiteY4" fmla="*/ 631767 h 633011"/>
                <a:gd name="connsiteX5" fmla="*/ 217666 w 1077017"/>
                <a:gd name="connsiteY5" fmla="*/ 633011 h 633011"/>
                <a:gd name="connsiteX0" fmla="*/ 217666 w 1097208"/>
                <a:gd name="connsiteY0" fmla="*/ 633011 h 633011"/>
                <a:gd name="connsiteX1" fmla="*/ 0 w 1097208"/>
                <a:gd name="connsiteY1" fmla="*/ 0 h 633011"/>
                <a:gd name="connsiteX2" fmla="*/ 854100 w 1097208"/>
                <a:gd name="connsiteY2" fmla="*/ 34930 h 633011"/>
                <a:gd name="connsiteX3" fmla="*/ 1097208 w 1097208"/>
                <a:gd name="connsiteY3" fmla="*/ 632930 h 633011"/>
                <a:gd name="connsiteX4" fmla="*/ 1014485 w 1097208"/>
                <a:gd name="connsiteY4" fmla="*/ 631767 h 633011"/>
                <a:gd name="connsiteX5" fmla="*/ 217666 w 1097208"/>
                <a:gd name="connsiteY5" fmla="*/ 633011 h 633011"/>
                <a:gd name="connsiteX0" fmla="*/ 217666 w 1100641"/>
                <a:gd name="connsiteY0" fmla="*/ 633011 h 633011"/>
                <a:gd name="connsiteX1" fmla="*/ 0 w 1100641"/>
                <a:gd name="connsiteY1" fmla="*/ 0 h 633011"/>
                <a:gd name="connsiteX2" fmla="*/ 854100 w 1100641"/>
                <a:gd name="connsiteY2" fmla="*/ 34930 h 633011"/>
                <a:gd name="connsiteX3" fmla="*/ 1100641 w 1100641"/>
                <a:gd name="connsiteY3" fmla="*/ 630535 h 633011"/>
                <a:gd name="connsiteX4" fmla="*/ 1014485 w 1100641"/>
                <a:gd name="connsiteY4" fmla="*/ 631767 h 633011"/>
                <a:gd name="connsiteX5" fmla="*/ 217666 w 1100641"/>
                <a:gd name="connsiteY5" fmla="*/ 633011 h 633011"/>
                <a:gd name="connsiteX0" fmla="*/ 217666 w 1092421"/>
                <a:gd name="connsiteY0" fmla="*/ 633011 h 633011"/>
                <a:gd name="connsiteX1" fmla="*/ 0 w 1092421"/>
                <a:gd name="connsiteY1" fmla="*/ 0 h 633011"/>
                <a:gd name="connsiteX2" fmla="*/ 854100 w 1092421"/>
                <a:gd name="connsiteY2" fmla="*/ 34930 h 633011"/>
                <a:gd name="connsiteX3" fmla="*/ 1092421 w 1092421"/>
                <a:gd name="connsiteY3" fmla="*/ 626063 h 633011"/>
                <a:gd name="connsiteX4" fmla="*/ 1014485 w 1092421"/>
                <a:gd name="connsiteY4" fmla="*/ 631767 h 633011"/>
                <a:gd name="connsiteX5" fmla="*/ 217666 w 1092421"/>
                <a:gd name="connsiteY5" fmla="*/ 633011 h 633011"/>
                <a:gd name="connsiteX0" fmla="*/ 217666 w 1092421"/>
                <a:gd name="connsiteY0" fmla="*/ 633011 h 706203"/>
                <a:gd name="connsiteX1" fmla="*/ 0 w 1092421"/>
                <a:gd name="connsiteY1" fmla="*/ 0 h 706203"/>
                <a:gd name="connsiteX2" fmla="*/ 854100 w 1092421"/>
                <a:gd name="connsiteY2" fmla="*/ 34930 h 706203"/>
                <a:gd name="connsiteX3" fmla="*/ 1092421 w 1092421"/>
                <a:gd name="connsiteY3" fmla="*/ 626063 h 706203"/>
                <a:gd name="connsiteX4" fmla="*/ 217666 w 1092421"/>
                <a:gd name="connsiteY4" fmla="*/ 633011 h 706203"/>
                <a:gd name="connsiteX0" fmla="*/ 217666 w 1092421"/>
                <a:gd name="connsiteY0" fmla="*/ 633011 h 675956"/>
                <a:gd name="connsiteX1" fmla="*/ 0 w 1092421"/>
                <a:gd name="connsiteY1" fmla="*/ 0 h 675956"/>
                <a:gd name="connsiteX2" fmla="*/ 854100 w 1092421"/>
                <a:gd name="connsiteY2" fmla="*/ 34930 h 675956"/>
                <a:gd name="connsiteX3" fmla="*/ 1092421 w 1092421"/>
                <a:gd name="connsiteY3" fmla="*/ 626063 h 675956"/>
                <a:gd name="connsiteX4" fmla="*/ 217666 w 1092421"/>
                <a:gd name="connsiteY4" fmla="*/ 633011 h 675956"/>
                <a:gd name="connsiteX0" fmla="*/ 217666 w 1092421"/>
                <a:gd name="connsiteY0" fmla="*/ 633011 h 642905"/>
                <a:gd name="connsiteX1" fmla="*/ 0 w 1092421"/>
                <a:gd name="connsiteY1" fmla="*/ 0 h 642905"/>
                <a:gd name="connsiteX2" fmla="*/ 854100 w 1092421"/>
                <a:gd name="connsiteY2" fmla="*/ 34930 h 642905"/>
                <a:gd name="connsiteX3" fmla="*/ 1092421 w 1092421"/>
                <a:gd name="connsiteY3" fmla="*/ 626063 h 642905"/>
                <a:gd name="connsiteX4" fmla="*/ 217666 w 1092421"/>
                <a:gd name="connsiteY4" fmla="*/ 633011 h 642905"/>
                <a:gd name="connsiteX0" fmla="*/ 217666 w 1092421"/>
                <a:gd name="connsiteY0" fmla="*/ 633011 h 639714"/>
                <a:gd name="connsiteX1" fmla="*/ 0 w 1092421"/>
                <a:gd name="connsiteY1" fmla="*/ 0 h 639714"/>
                <a:gd name="connsiteX2" fmla="*/ 854100 w 1092421"/>
                <a:gd name="connsiteY2" fmla="*/ 34930 h 639714"/>
                <a:gd name="connsiteX3" fmla="*/ 1092421 w 1092421"/>
                <a:gd name="connsiteY3" fmla="*/ 626063 h 639714"/>
                <a:gd name="connsiteX4" fmla="*/ 217666 w 1092421"/>
                <a:gd name="connsiteY4" fmla="*/ 633011 h 639714"/>
                <a:gd name="connsiteX0" fmla="*/ 217666 w 1101621"/>
                <a:gd name="connsiteY0" fmla="*/ 633011 h 678493"/>
                <a:gd name="connsiteX1" fmla="*/ 0 w 1101621"/>
                <a:gd name="connsiteY1" fmla="*/ 0 h 678493"/>
                <a:gd name="connsiteX2" fmla="*/ 854100 w 1101621"/>
                <a:gd name="connsiteY2" fmla="*/ 34930 h 678493"/>
                <a:gd name="connsiteX3" fmla="*/ 1101621 w 1101621"/>
                <a:gd name="connsiteY3" fmla="*/ 678494 h 678493"/>
                <a:gd name="connsiteX4" fmla="*/ 217666 w 1101621"/>
                <a:gd name="connsiteY4" fmla="*/ 633011 h 678493"/>
                <a:gd name="connsiteX0" fmla="*/ 247783 w 1101621"/>
                <a:gd name="connsiteY0" fmla="*/ 599977 h 678494"/>
                <a:gd name="connsiteX1" fmla="*/ 0 w 1101621"/>
                <a:gd name="connsiteY1" fmla="*/ 0 h 678494"/>
                <a:gd name="connsiteX2" fmla="*/ 854100 w 1101621"/>
                <a:gd name="connsiteY2" fmla="*/ 34930 h 678494"/>
                <a:gd name="connsiteX3" fmla="*/ 1101621 w 1101621"/>
                <a:gd name="connsiteY3" fmla="*/ 678494 h 678494"/>
                <a:gd name="connsiteX4" fmla="*/ 247783 w 1101621"/>
                <a:gd name="connsiteY4" fmla="*/ 599977 h 678494"/>
                <a:gd name="connsiteX0" fmla="*/ 233829 w 1101621"/>
                <a:gd name="connsiteY0" fmla="*/ 620605 h 678494"/>
                <a:gd name="connsiteX1" fmla="*/ 0 w 1101621"/>
                <a:gd name="connsiteY1" fmla="*/ 0 h 678494"/>
                <a:gd name="connsiteX2" fmla="*/ 854100 w 1101621"/>
                <a:gd name="connsiteY2" fmla="*/ 34930 h 678494"/>
                <a:gd name="connsiteX3" fmla="*/ 1101621 w 1101621"/>
                <a:gd name="connsiteY3" fmla="*/ 678494 h 678494"/>
                <a:gd name="connsiteX4" fmla="*/ 233829 w 1101621"/>
                <a:gd name="connsiteY4" fmla="*/ 620605 h 678494"/>
                <a:gd name="connsiteX0" fmla="*/ 231749 w 1099541"/>
                <a:gd name="connsiteY0" fmla="*/ 634386 h 692275"/>
                <a:gd name="connsiteX1" fmla="*/ 0 w 1099541"/>
                <a:gd name="connsiteY1" fmla="*/ 0 h 692275"/>
                <a:gd name="connsiteX2" fmla="*/ 852020 w 1099541"/>
                <a:gd name="connsiteY2" fmla="*/ 48711 h 692275"/>
                <a:gd name="connsiteX3" fmla="*/ 1099541 w 1099541"/>
                <a:gd name="connsiteY3" fmla="*/ 692275 h 692275"/>
                <a:gd name="connsiteX4" fmla="*/ 231749 w 1099541"/>
                <a:gd name="connsiteY4" fmla="*/ 634386 h 692275"/>
                <a:gd name="connsiteX0" fmla="*/ 231749 w 1099541"/>
                <a:gd name="connsiteY0" fmla="*/ 634386 h 692275"/>
                <a:gd name="connsiteX1" fmla="*/ 0 w 1099541"/>
                <a:gd name="connsiteY1" fmla="*/ 0 h 692275"/>
                <a:gd name="connsiteX2" fmla="*/ 854099 w 1099541"/>
                <a:gd name="connsiteY2" fmla="*/ 34930 h 692275"/>
                <a:gd name="connsiteX3" fmla="*/ 1099541 w 1099541"/>
                <a:gd name="connsiteY3" fmla="*/ 692275 h 692275"/>
                <a:gd name="connsiteX4" fmla="*/ 231749 w 1099541"/>
                <a:gd name="connsiteY4" fmla="*/ 634386 h 692275"/>
                <a:gd name="connsiteX0" fmla="*/ 231749 w 1099330"/>
                <a:gd name="connsiteY0" fmla="*/ 634386 h 680381"/>
                <a:gd name="connsiteX1" fmla="*/ 0 w 1099330"/>
                <a:gd name="connsiteY1" fmla="*/ 0 h 680381"/>
                <a:gd name="connsiteX2" fmla="*/ 854099 w 1099330"/>
                <a:gd name="connsiteY2" fmla="*/ 34930 h 680381"/>
                <a:gd name="connsiteX3" fmla="*/ 1099330 w 1099330"/>
                <a:gd name="connsiteY3" fmla="*/ 680381 h 680381"/>
                <a:gd name="connsiteX4" fmla="*/ 231749 w 1099330"/>
                <a:gd name="connsiteY4" fmla="*/ 634386 h 680381"/>
                <a:gd name="connsiteX0" fmla="*/ 234176 w 1099330"/>
                <a:gd name="connsiteY0" fmla="*/ 618309 h 680381"/>
                <a:gd name="connsiteX1" fmla="*/ 0 w 1099330"/>
                <a:gd name="connsiteY1" fmla="*/ 0 h 680381"/>
                <a:gd name="connsiteX2" fmla="*/ 854099 w 1099330"/>
                <a:gd name="connsiteY2" fmla="*/ 34930 h 680381"/>
                <a:gd name="connsiteX3" fmla="*/ 1099330 w 1099330"/>
                <a:gd name="connsiteY3" fmla="*/ 680381 h 680381"/>
                <a:gd name="connsiteX4" fmla="*/ 234176 w 1099330"/>
                <a:gd name="connsiteY4" fmla="*/ 618309 h 680381"/>
                <a:gd name="connsiteX0" fmla="*/ 234176 w 1099330"/>
                <a:gd name="connsiteY0" fmla="*/ 642980 h 705052"/>
                <a:gd name="connsiteX1" fmla="*/ 0 w 1099330"/>
                <a:gd name="connsiteY1" fmla="*/ 24671 h 705052"/>
                <a:gd name="connsiteX2" fmla="*/ 784817 w 1099330"/>
                <a:gd name="connsiteY2" fmla="*/ 0 h 705052"/>
                <a:gd name="connsiteX3" fmla="*/ 1099330 w 1099330"/>
                <a:gd name="connsiteY3" fmla="*/ 705052 h 705052"/>
                <a:gd name="connsiteX4" fmla="*/ 234176 w 1099330"/>
                <a:gd name="connsiteY4" fmla="*/ 642980 h 705052"/>
                <a:gd name="connsiteX0" fmla="*/ 234176 w 1510881"/>
                <a:gd name="connsiteY0" fmla="*/ 642980 h 642980"/>
                <a:gd name="connsiteX1" fmla="*/ 0 w 1510881"/>
                <a:gd name="connsiteY1" fmla="*/ 24671 h 642980"/>
                <a:gd name="connsiteX2" fmla="*/ 784817 w 1510881"/>
                <a:gd name="connsiteY2" fmla="*/ 0 h 642980"/>
                <a:gd name="connsiteX3" fmla="*/ 1510881 w 1510881"/>
                <a:gd name="connsiteY3" fmla="*/ 438568 h 642980"/>
                <a:gd name="connsiteX4" fmla="*/ 234176 w 1510881"/>
                <a:gd name="connsiteY4" fmla="*/ 642980 h 642980"/>
                <a:gd name="connsiteX0" fmla="*/ 609325 w 1510881"/>
                <a:gd name="connsiteY0" fmla="*/ 378315 h 438568"/>
                <a:gd name="connsiteX1" fmla="*/ 0 w 1510881"/>
                <a:gd name="connsiteY1" fmla="*/ 24671 h 438568"/>
                <a:gd name="connsiteX2" fmla="*/ 784817 w 1510881"/>
                <a:gd name="connsiteY2" fmla="*/ 0 h 438568"/>
                <a:gd name="connsiteX3" fmla="*/ 1510881 w 1510881"/>
                <a:gd name="connsiteY3" fmla="*/ 438568 h 438568"/>
                <a:gd name="connsiteX4" fmla="*/ 609325 w 1510881"/>
                <a:gd name="connsiteY4" fmla="*/ 378315 h 438568"/>
                <a:gd name="connsiteX0" fmla="*/ 703705 w 1510881"/>
                <a:gd name="connsiteY0" fmla="*/ 258363 h 438568"/>
                <a:gd name="connsiteX1" fmla="*/ 0 w 1510881"/>
                <a:gd name="connsiteY1" fmla="*/ 24671 h 438568"/>
                <a:gd name="connsiteX2" fmla="*/ 784817 w 1510881"/>
                <a:gd name="connsiteY2" fmla="*/ 0 h 438568"/>
                <a:gd name="connsiteX3" fmla="*/ 1510881 w 1510881"/>
                <a:gd name="connsiteY3" fmla="*/ 438568 h 438568"/>
                <a:gd name="connsiteX4" fmla="*/ 703705 w 1510881"/>
                <a:gd name="connsiteY4" fmla="*/ 258363 h 438568"/>
                <a:gd name="connsiteX0" fmla="*/ 761198 w 1510881"/>
                <a:gd name="connsiteY0" fmla="*/ 396055 h 438568"/>
                <a:gd name="connsiteX1" fmla="*/ 0 w 1510881"/>
                <a:gd name="connsiteY1" fmla="*/ 24671 h 438568"/>
                <a:gd name="connsiteX2" fmla="*/ 784817 w 1510881"/>
                <a:gd name="connsiteY2" fmla="*/ 0 h 438568"/>
                <a:gd name="connsiteX3" fmla="*/ 1510881 w 1510881"/>
                <a:gd name="connsiteY3" fmla="*/ 438568 h 438568"/>
                <a:gd name="connsiteX4" fmla="*/ 761198 w 1510881"/>
                <a:gd name="connsiteY4" fmla="*/ 396055 h 438568"/>
                <a:gd name="connsiteX0" fmla="*/ 741399 w 1491082"/>
                <a:gd name="connsiteY0" fmla="*/ 396055 h 438568"/>
                <a:gd name="connsiteX1" fmla="*/ 1 w 1491082"/>
                <a:gd name="connsiteY1" fmla="*/ 26468 h 438568"/>
                <a:gd name="connsiteX2" fmla="*/ 765018 w 1491082"/>
                <a:gd name="connsiteY2" fmla="*/ 0 h 438568"/>
                <a:gd name="connsiteX3" fmla="*/ 1491082 w 1491082"/>
                <a:gd name="connsiteY3" fmla="*/ 438568 h 438568"/>
                <a:gd name="connsiteX4" fmla="*/ 741399 w 1491082"/>
                <a:gd name="connsiteY4" fmla="*/ 396055 h 438568"/>
                <a:gd name="connsiteX0" fmla="*/ 714856 w 1464539"/>
                <a:gd name="connsiteY0" fmla="*/ 396055 h 438568"/>
                <a:gd name="connsiteX1" fmla="*/ 0 w 1464539"/>
                <a:gd name="connsiteY1" fmla="*/ 36793 h 438568"/>
                <a:gd name="connsiteX2" fmla="*/ 738475 w 1464539"/>
                <a:gd name="connsiteY2" fmla="*/ 0 h 438568"/>
                <a:gd name="connsiteX3" fmla="*/ 1464539 w 1464539"/>
                <a:gd name="connsiteY3" fmla="*/ 438568 h 438568"/>
                <a:gd name="connsiteX4" fmla="*/ 714856 w 1464539"/>
                <a:gd name="connsiteY4" fmla="*/ 396055 h 438568"/>
                <a:gd name="connsiteX0" fmla="*/ 725275 w 1474958"/>
                <a:gd name="connsiteY0" fmla="*/ 396055 h 438568"/>
                <a:gd name="connsiteX1" fmla="*/ 0 w 1474958"/>
                <a:gd name="connsiteY1" fmla="*/ 39339 h 438568"/>
                <a:gd name="connsiteX2" fmla="*/ 748894 w 1474958"/>
                <a:gd name="connsiteY2" fmla="*/ 0 h 438568"/>
                <a:gd name="connsiteX3" fmla="*/ 1474958 w 1474958"/>
                <a:gd name="connsiteY3" fmla="*/ 438568 h 438568"/>
                <a:gd name="connsiteX4" fmla="*/ 725275 w 1474958"/>
                <a:gd name="connsiteY4" fmla="*/ 396055 h 438568"/>
                <a:gd name="connsiteX0" fmla="*/ 723888 w 1473571"/>
                <a:gd name="connsiteY0" fmla="*/ 396055 h 438568"/>
                <a:gd name="connsiteX1" fmla="*/ 0 w 1473571"/>
                <a:gd name="connsiteY1" fmla="*/ 30152 h 438568"/>
                <a:gd name="connsiteX2" fmla="*/ 747507 w 1473571"/>
                <a:gd name="connsiteY2" fmla="*/ 0 h 438568"/>
                <a:gd name="connsiteX3" fmla="*/ 1473571 w 1473571"/>
                <a:gd name="connsiteY3" fmla="*/ 438568 h 438568"/>
                <a:gd name="connsiteX4" fmla="*/ 723888 w 1473571"/>
                <a:gd name="connsiteY4" fmla="*/ 396055 h 438568"/>
                <a:gd name="connsiteX0" fmla="*/ 722636 w 1472319"/>
                <a:gd name="connsiteY0" fmla="*/ 396055 h 438568"/>
                <a:gd name="connsiteX1" fmla="*/ 0 w 1472319"/>
                <a:gd name="connsiteY1" fmla="*/ 35155 h 438568"/>
                <a:gd name="connsiteX2" fmla="*/ 746255 w 1472319"/>
                <a:gd name="connsiteY2" fmla="*/ 0 h 438568"/>
                <a:gd name="connsiteX3" fmla="*/ 1472319 w 1472319"/>
                <a:gd name="connsiteY3" fmla="*/ 438568 h 438568"/>
                <a:gd name="connsiteX4" fmla="*/ 722636 w 1472319"/>
                <a:gd name="connsiteY4" fmla="*/ 396055 h 438568"/>
                <a:gd name="connsiteX0" fmla="*/ 716801 w 1466484"/>
                <a:gd name="connsiteY0" fmla="*/ 396055 h 438568"/>
                <a:gd name="connsiteX1" fmla="*/ 0 w 1466484"/>
                <a:gd name="connsiteY1" fmla="*/ 36384 h 438568"/>
                <a:gd name="connsiteX2" fmla="*/ 740420 w 1466484"/>
                <a:gd name="connsiteY2" fmla="*/ 0 h 438568"/>
                <a:gd name="connsiteX3" fmla="*/ 1466484 w 1466484"/>
                <a:gd name="connsiteY3" fmla="*/ 438568 h 438568"/>
                <a:gd name="connsiteX4" fmla="*/ 716801 w 1466484"/>
                <a:gd name="connsiteY4" fmla="*/ 396055 h 438568"/>
                <a:gd name="connsiteX0" fmla="*/ 720691 w 1470374"/>
                <a:gd name="connsiteY0" fmla="*/ 396055 h 438568"/>
                <a:gd name="connsiteX1" fmla="*/ 0 w 1470374"/>
                <a:gd name="connsiteY1" fmla="*/ 35566 h 438568"/>
                <a:gd name="connsiteX2" fmla="*/ 744310 w 1470374"/>
                <a:gd name="connsiteY2" fmla="*/ 0 h 438568"/>
                <a:gd name="connsiteX3" fmla="*/ 1470374 w 1470374"/>
                <a:gd name="connsiteY3" fmla="*/ 438568 h 438568"/>
                <a:gd name="connsiteX4" fmla="*/ 720691 w 1470374"/>
                <a:gd name="connsiteY4" fmla="*/ 396055 h 438568"/>
                <a:gd name="connsiteX0" fmla="*/ 720344 w 1470027"/>
                <a:gd name="connsiteY0" fmla="*/ 396055 h 438568"/>
                <a:gd name="connsiteX1" fmla="*/ 0 w 1470027"/>
                <a:gd name="connsiteY1" fmla="*/ 33268 h 438568"/>
                <a:gd name="connsiteX2" fmla="*/ 743963 w 1470027"/>
                <a:gd name="connsiteY2" fmla="*/ 0 h 438568"/>
                <a:gd name="connsiteX3" fmla="*/ 1470027 w 1470027"/>
                <a:gd name="connsiteY3" fmla="*/ 438568 h 438568"/>
                <a:gd name="connsiteX4" fmla="*/ 720344 w 1470027"/>
                <a:gd name="connsiteY4" fmla="*/ 396055 h 438568"/>
                <a:gd name="connsiteX0" fmla="*/ 720344 w 1417714"/>
                <a:gd name="connsiteY0" fmla="*/ 396055 h 439409"/>
                <a:gd name="connsiteX1" fmla="*/ 0 w 1417714"/>
                <a:gd name="connsiteY1" fmla="*/ 33268 h 439409"/>
                <a:gd name="connsiteX2" fmla="*/ 743963 w 1417714"/>
                <a:gd name="connsiteY2" fmla="*/ 0 h 439409"/>
                <a:gd name="connsiteX3" fmla="*/ 1417714 w 1417714"/>
                <a:gd name="connsiteY3" fmla="*/ 439409 h 439409"/>
                <a:gd name="connsiteX4" fmla="*/ 720344 w 1417714"/>
                <a:gd name="connsiteY4" fmla="*/ 396055 h 439409"/>
                <a:gd name="connsiteX0" fmla="*/ 720344 w 1419794"/>
                <a:gd name="connsiteY0" fmla="*/ 396055 h 425628"/>
                <a:gd name="connsiteX1" fmla="*/ 0 w 1419794"/>
                <a:gd name="connsiteY1" fmla="*/ 33268 h 425628"/>
                <a:gd name="connsiteX2" fmla="*/ 743963 w 1419794"/>
                <a:gd name="connsiteY2" fmla="*/ 0 h 425628"/>
                <a:gd name="connsiteX3" fmla="*/ 1419794 w 1419794"/>
                <a:gd name="connsiteY3" fmla="*/ 425628 h 425628"/>
                <a:gd name="connsiteX4" fmla="*/ 720344 w 1419794"/>
                <a:gd name="connsiteY4" fmla="*/ 396055 h 425628"/>
                <a:gd name="connsiteX0" fmla="*/ 694354 w 1393804"/>
                <a:gd name="connsiteY0" fmla="*/ 396055 h 425628"/>
                <a:gd name="connsiteX1" fmla="*/ 0 w 1393804"/>
                <a:gd name="connsiteY1" fmla="*/ 48263 h 425628"/>
                <a:gd name="connsiteX2" fmla="*/ 717973 w 1393804"/>
                <a:gd name="connsiteY2" fmla="*/ 0 h 425628"/>
                <a:gd name="connsiteX3" fmla="*/ 1393804 w 1393804"/>
                <a:gd name="connsiteY3" fmla="*/ 425628 h 425628"/>
                <a:gd name="connsiteX4" fmla="*/ 694354 w 1393804"/>
                <a:gd name="connsiteY4" fmla="*/ 396055 h 425628"/>
                <a:gd name="connsiteX0" fmla="*/ 679401 w 1378851"/>
                <a:gd name="connsiteY0" fmla="*/ 396055 h 425628"/>
                <a:gd name="connsiteX1" fmla="*/ 0 w 1378851"/>
                <a:gd name="connsiteY1" fmla="*/ 56173 h 425628"/>
                <a:gd name="connsiteX2" fmla="*/ 703020 w 1378851"/>
                <a:gd name="connsiteY2" fmla="*/ 0 h 425628"/>
                <a:gd name="connsiteX3" fmla="*/ 1378851 w 1378851"/>
                <a:gd name="connsiteY3" fmla="*/ 425628 h 425628"/>
                <a:gd name="connsiteX4" fmla="*/ 679401 w 1378851"/>
                <a:gd name="connsiteY4" fmla="*/ 396055 h 425628"/>
                <a:gd name="connsiteX0" fmla="*/ 679401 w 1353983"/>
                <a:gd name="connsiteY0" fmla="*/ 396055 h 429926"/>
                <a:gd name="connsiteX1" fmla="*/ 0 w 1353983"/>
                <a:gd name="connsiteY1" fmla="*/ 56173 h 429926"/>
                <a:gd name="connsiteX2" fmla="*/ 703020 w 1353983"/>
                <a:gd name="connsiteY2" fmla="*/ 0 h 429926"/>
                <a:gd name="connsiteX3" fmla="*/ 1353984 w 1353983"/>
                <a:gd name="connsiteY3" fmla="*/ 429926 h 429926"/>
                <a:gd name="connsiteX4" fmla="*/ 679401 w 1353983"/>
                <a:gd name="connsiteY4" fmla="*/ 396055 h 429926"/>
                <a:gd name="connsiteX0" fmla="*/ 679401 w 1334424"/>
                <a:gd name="connsiteY0" fmla="*/ 396055 h 425808"/>
                <a:gd name="connsiteX1" fmla="*/ 0 w 1334424"/>
                <a:gd name="connsiteY1" fmla="*/ 56173 h 425808"/>
                <a:gd name="connsiteX2" fmla="*/ 703020 w 1334424"/>
                <a:gd name="connsiteY2" fmla="*/ 0 h 425808"/>
                <a:gd name="connsiteX3" fmla="*/ 1334424 w 1334424"/>
                <a:gd name="connsiteY3" fmla="*/ 425809 h 425808"/>
                <a:gd name="connsiteX4" fmla="*/ 679401 w 1334424"/>
                <a:gd name="connsiteY4" fmla="*/ 396055 h 425808"/>
                <a:gd name="connsiteX0" fmla="*/ 679401 w 1353288"/>
                <a:gd name="connsiteY0" fmla="*/ 396055 h 434544"/>
                <a:gd name="connsiteX1" fmla="*/ 0 w 1353288"/>
                <a:gd name="connsiteY1" fmla="*/ 56173 h 434544"/>
                <a:gd name="connsiteX2" fmla="*/ 703020 w 1353288"/>
                <a:gd name="connsiteY2" fmla="*/ 0 h 434544"/>
                <a:gd name="connsiteX3" fmla="*/ 1353288 w 1353288"/>
                <a:gd name="connsiteY3" fmla="*/ 434543 h 434544"/>
                <a:gd name="connsiteX4" fmla="*/ 679401 w 1353288"/>
                <a:gd name="connsiteY4" fmla="*/ 396055 h 434544"/>
                <a:gd name="connsiteX0" fmla="*/ 754430 w 1428317"/>
                <a:gd name="connsiteY0" fmla="*/ 396055 h 434544"/>
                <a:gd name="connsiteX1" fmla="*/ -1 w 1428317"/>
                <a:gd name="connsiteY1" fmla="*/ 45148 h 434544"/>
                <a:gd name="connsiteX2" fmla="*/ 778049 w 1428317"/>
                <a:gd name="connsiteY2" fmla="*/ 0 h 434544"/>
                <a:gd name="connsiteX3" fmla="*/ 1428317 w 1428317"/>
                <a:gd name="connsiteY3" fmla="*/ 434543 h 434544"/>
                <a:gd name="connsiteX4" fmla="*/ 754430 w 1428317"/>
                <a:gd name="connsiteY4" fmla="*/ 396055 h 434544"/>
                <a:gd name="connsiteX0" fmla="*/ 750943 w 1428317"/>
                <a:gd name="connsiteY0" fmla="*/ 419148 h 434544"/>
                <a:gd name="connsiteX1" fmla="*/ -1 w 1428317"/>
                <a:gd name="connsiteY1" fmla="*/ 45148 h 434544"/>
                <a:gd name="connsiteX2" fmla="*/ 778049 w 1428317"/>
                <a:gd name="connsiteY2" fmla="*/ 0 h 434544"/>
                <a:gd name="connsiteX3" fmla="*/ 1428317 w 1428317"/>
                <a:gd name="connsiteY3" fmla="*/ 434543 h 434544"/>
                <a:gd name="connsiteX4" fmla="*/ 750943 w 1428317"/>
                <a:gd name="connsiteY4" fmla="*/ 419148 h 434544"/>
                <a:gd name="connsiteX0" fmla="*/ 750943 w 1479603"/>
                <a:gd name="connsiteY0" fmla="*/ 419148 h 469164"/>
                <a:gd name="connsiteX1" fmla="*/ -1 w 1479603"/>
                <a:gd name="connsiteY1" fmla="*/ 45148 h 469164"/>
                <a:gd name="connsiteX2" fmla="*/ 778049 w 1479603"/>
                <a:gd name="connsiteY2" fmla="*/ 0 h 469164"/>
                <a:gd name="connsiteX3" fmla="*/ 1479602 w 1479603"/>
                <a:gd name="connsiteY3" fmla="*/ 469164 h 469164"/>
                <a:gd name="connsiteX4" fmla="*/ 750943 w 1479603"/>
                <a:gd name="connsiteY4" fmla="*/ 419148 h 469164"/>
                <a:gd name="connsiteX0" fmla="*/ 750943 w 1480996"/>
                <a:gd name="connsiteY0" fmla="*/ 419148 h 459926"/>
                <a:gd name="connsiteX1" fmla="*/ -1 w 1480996"/>
                <a:gd name="connsiteY1" fmla="*/ 45148 h 459926"/>
                <a:gd name="connsiteX2" fmla="*/ 778049 w 1480996"/>
                <a:gd name="connsiteY2" fmla="*/ 0 h 459926"/>
                <a:gd name="connsiteX3" fmla="*/ 1480996 w 1480996"/>
                <a:gd name="connsiteY3" fmla="*/ 459926 h 459926"/>
                <a:gd name="connsiteX4" fmla="*/ 750943 w 1480996"/>
                <a:gd name="connsiteY4" fmla="*/ 419148 h 459926"/>
                <a:gd name="connsiteX0" fmla="*/ 750943 w 1480996"/>
                <a:gd name="connsiteY0" fmla="*/ 401997 h 442775"/>
                <a:gd name="connsiteX1" fmla="*/ -1 w 1480996"/>
                <a:gd name="connsiteY1" fmla="*/ 27997 h 442775"/>
                <a:gd name="connsiteX2" fmla="*/ 791606 w 1480996"/>
                <a:gd name="connsiteY2" fmla="*/ 1 h 442775"/>
                <a:gd name="connsiteX3" fmla="*/ 1480996 w 1480996"/>
                <a:gd name="connsiteY3" fmla="*/ 442775 h 442775"/>
                <a:gd name="connsiteX4" fmla="*/ 750943 w 1480996"/>
                <a:gd name="connsiteY4" fmla="*/ 401997 h 442775"/>
                <a:gd name="connsiteX0" fmla="*/ 743118 w 1473171"/>
                <a:gd name="connsiteY0" fmla="*/ 401997 h 442775"/>
                <a:gd name="connsiteX1" fmla="*/ -1 w 1473171"/>
                <a:gd name="connsiteY1" fmla="*/ 29643 h 442775"/>
                <a:gd name="connsiteX2" fmla="*/ 783781 w 1473171"/>
                <a:gd name="connsiteY2" fmla="*/ 1 h 442775"/>
                <a:gd name="connsiteX3" fmla="*/ 1473171 w 1473171"/>
                <a:gd name="connsiteY3" fmla="*/ 442775 h 442775"/>
                <a:gd name="connsiteX4" fmla="*/ 743118 w 1473171"/>
                <a:gd name="connsiteY4" fmla="*/ 401997 h 442775"/>
                <a:gd name="connsiteX0" fmla="*/ 716158 w 1473171"/>
                <a:gd name="connsiteY0" fmla="*/ 420153 h 442775"/>
                <a:gd name="connsiteX1" fmla="*/ -1 w 1473171"/>
                <a:gd name="connsiteY1" fmla="*/ 29643 h 442775"/>
                <a:gd name="connsiteX2" fmla="*/ 783781 w 1473171"/>
                <a:gd name="connsiteY2" fmla="*/ 1 h 442775"/>
                <a:gd name="connsiteX3" fmla="*/ 1473171 w 1473171"/>
                <a:gd name="connsiteY3" fmla="*/ 442775 h 442775"/>
                <a:gd name="connsiteX4" fmla="*/ 716158 w 1473171"/>
                <a:gd name="connsiteY4" fmla="*/ 420153 h 442775"/>
                <a:gd name="connsiteX0" fmla="*/ 716158 w 1473171"/>
                <a:gd name="connsiteY0" fmla="*/ 406297 h 428919"/>
                <a:gd name="connsiteX1" fmla="*/ -1 w 1473171"/>
                <a:gd name="connsiteY1" fmla="*/ 15787 h 428919"/>
                <a:gd name="connsiteX2" fmla="*/ 781689 w 1473171"/>
                <a:gd name="connsiteY2" fmla="*/ -1 h 428919"/>
                <a:gd name="connsiteX3" fmla="*/ 1473171 w 1473171"/>
                <a:gd name="connsiteY3" fmla="*/ 428919 h 428919"/>
                <a:gd name="connsiteX4" fmla="*/ 716158 w 1473171"/>
                <a:gd name="connsiteY4" fmla="*/ 406297 h 428919"/>
                <a:gd name="connsiteX0" fmla="*/ 708758 w 1473171"/>
                <a:gd name="connsiteY0" fmla="*/ 428570 h 428919"/>
                <a:gd name="connsiteX1" fmla="*/ -1 w 1473171"/>
                <a:gd name="connsiteY1" fmla="*/ 15787 h 428919"/>
                <a:gd name="connsiteX2" fmla="*/ 781689 w 1473171"/>
                <a:gd name="connsiteY2" fmla="*/ -1 h 428919"/>
                <a:gd name="connsiteX3" fmla="*/ 1473171 w 1473171"/>
                <a:gd name="connsiteY3" fmla="*/ 428919 h 428919"/>
                <a:gd name="connsiteX4" fmla="*/ 708758 w 1473171"/>
                <a:gd name="connsiteY4" fmla="*/ 428570 h 428919"/>
                <a:gd name="connsiteX0" fmla="*/ 740752 w 1473171"/>
                <a:gd name="connsiteY0" fmla="*/ 430536 h 430537"/>
                <a:gd name="connsiteX1" fmla="*/ -1 w 1473171"/>
                <a:gd name="connsiteY1" fmla="*/ 15787 h 430537"/>
                <a:gd name="connsiteX2" fmla="*/ 781689 w 1473171"/>
                <a:gd name="connsiteY2" fmla="*/ -1 h 430537"/>
                <a:gd name="connsiteX3" fmla="*/ 1473171 w 1473171"/>
                <a:gd name="connsiteY3" fmla="*/ 428919 h 430537"/>
                <a:gd name="connsiteX4" fmla="*/ 740752 w 1473171"/>
                <a:gd name="connsiteY4" fmla="*/ 430536 h 4305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3171" h="430537">
                  <a:moveTo>
                    <a:pt x="740752" y="430536"/>
                  </a:moveTo>
                  <a:lnTo>
                    <a:pt x="-1" y="15787"/>
                  </a:lnTo>
                  <a:lnTo>
                    <a:pt x="781689" y="-1"/>
                  </a:lnTo>
                  <a:lnTo>
                    <a:pt x="1473171" y="428919"/>
                  </a:lnTo>
                  <a:lnTo>
                    <a:pt x="740752" y="430536"/>
                  </a:lnTo>
                  <a:close/>
                </a:path>
              </a:pathLst>
            </a:custGeom>
            <a:solidFill>
              <a:srgbClr val="F1BB41"/>
            </a:solid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96" name="Trapèze 2050"/>
            <p:cNvSpPr/>
            <p:nvPr/>
          </p:nvSpPr>
          <p:spPr bwMode="auto">
            <a:xfrm rot="606345" flipV="1">
              <a:off x="1041540" y="3029254"/>
              <a:ext cx="403935" cy="712251"/>
            </a:xfrm>
            <a:custGeom>
              <a:avLst/>
              <a:gdLst>
                <a:gd name="connsiteX0" fmla="*/ 0 w 972766"/>
                <a:gd name="connsiteY0" fmla="*/ 693785 h 693785"/>
                <a:gd name="connsiteX1" fmla="*/ 202627 w 972766"/>
                <a:gd name="connsiteY1" fmla="*/ 0 h 693785"/>
                <a:gd name="connsiteX2" fmla="*/ 770139 w 972766"/>
                <a:gd name="connsiteY2" fmla="*/ 0 h 693785"/>
                <a:gd name="connsiteX3" fmla="*/ 972766 w 972766"/>
                <a:gd name="connsiteY3" fmla="*/ 693785 h 693785"/>
                <a:gd name="connsiteX4" fmla="*/ 0 w 972766"/>
                <a:gd name="connsiteY4" fmla="*/ 693785 h 693785"/>
                <a:gd name="connsiteX0" fmla="*/ 0 w 972766"/>
                <a:gd name="connsiteY0" fmla="*/ 693785 h 693785"/>
                <a:gd name="connsiteX1" fmla="*/ 446501 w 972766"/>
                <a:gd name="connsiteY1" fmla="*/ 73109 h 693785"/>
                <a:gd name="connsiteX2" fmla="*/ 770139 w 972766"/>
                <a:gd name="connsiteY2" fmla="*/ 0 h 693785"/>
                <a:gd name="connsiteX3" fmla="*/ 972766 w 972766"/>
                <a:gd name="connsiteY3" fmla="*/ 693785 h 693785"/>
                <a:gd name="connsiteX4" fmla="*/ 0 w 972766"/>
                <a:gd name="connsiteY4" fmla="*/ 693785 h 693785"/>
                <a:gd name="connsiteX0" fmla="*/ 0 w 876334"/>
                <a:gd name="connsiteY0" fmla="*/ 693785 h 735883"/>
                <a:gd name="connsiteX1" fmla="*/ 446501 w 876334"/>
                <a:gd name="connsiteY1" fmla="*/ 73109 h 735883"/>
                <a:gd name="connsiteX2" fmla="*/ 770139 w 876334"/>
                <a:gd name="connsiteY2" fmla="*/ 0 h 735883"/>
                <a:gd name="connsiteX3" fmla="*/ 876334 w 876334"/>
                <a:gd name="connsiteY3" fmla="*/ 735883 h 735883"/>
                <a:gd name="connsiteX4" fmla="*/ 0 w 876334"/>
                <a:gd name="connsiteY4" fmla="*/ 693785 h 735883"/>
                <a:gd name="connsiteX0" fmla="*/ 0 w 1088922"/>
                <a:gd name="connsiteY0" fmla="*/ 620676 h 662774"/>
                <a:gd name="connsiteX1" fmla="*/ 446501 w 1088922"/>
                <a:gd name="connsiteY1" fmla="*/ 0 h 662774"/>
                <a:gd name="connsiteX2" fmla="*/ 1088922 w 1088922"/>
                <a:gd name="connsiteY2" fmla="*/ 23232 h 662774"/>
                <a:gd name="connsiteX3" fmla="*/ 876334 w 1088922"/>
                <a:gd name="connsiteY3" fmla="*/ 662774 h 662774"/>
                <a:gd name="connsiteX4" fmla="*/ 0 w 1088922"/>
                <a:gd name="connsiteY4" fmla="*/ 620676 h 662774"/>
                <a:gd name="connsiteX0" fmla="*/ 0 w 1034212"/>
                <a:gd name="connsiteY0" fmla="*/ 590903 h 662774"/>
                <a:gd name="connsiteX1" fmla="*/ 391791 w 1034212"/>
                <a:gd name="connsiteY1" fmla="*/ 0 h 662774"/>
                <a:gd name="connsiteX2" fmla="*/ 1034212 w 1034212"/>
                <a:gd name="connsiteY2" fmla="*/ 23232 h 662774"/>
                <a:gd name="connsiteX3" fmla="*/ 821624 w 1034212"/>
                <a:gd name="connsiteY3" fmla="*/ 662774 h 662774"/>
                <a:gd name="connsiteX4" fmla="*/ 0 w 1034212"/>
                <a:gd name="connsiteY4" fmla="*/ 590903 h 662774"/>
                <a:gd name="connsiteX0" fmla="*/ 0 w 1060192"/>
                <a:gd name="connsiteY0" fmla="*/ 625796 h 662774"/>
                <a:gd name="connsiteX1" fmla="*/ 417771 w 1060192"/>
                <a:gd name="connsiteY1" fmla="*/ 0 h 662774"/>
                <a:gd name="connsiteX2" fmla="*/ 1060192 w 1060192"/>
                <a:gd name="connsiteY2" fmla="*/ 23232 h 662774"/>
                <a:gd name="connsiteX3" fmla="*/ 847604 w 1060192"/>
                <a:gd name="connsiteY3" fmla="*/ 662774 h 662774"/>
                <a:gd name="connsiteX4" fmla="*/ 0 w 1060192"/>
                <a:gd name="connsiteY4" fmla="*/ 625796 h 662774"/>
                <a:gd name="connsiteX0" fmla="*/ 0 w 1055071"/>
                <a:gd name="connsiteY0" fmla="*/ 597066 h 662774"/>
                <a:gd name="connsiteX1" fmla="*/ 412650 w 1055071"/>
                <a:gd name="connsiteY1" fmla="*/ 0 h 662774"/>
                <a:gd name="connsiteX2" fmla="*/ 1055071 w 1055071"/>
                <a:gd name="connsiteY2" fmla="*/ 23232 h 662774"/>
                <a:gd name="connsiteX3" fmla="*/ 842483 w 1055071"/>
                <a:gd name="connsiteY3" fmla="*/ 662774 h 662774"/>
                <a:gd name="connsiteX4" fmla="*/ 0 w 1055071"/>
                <a:gd name="connsiteY4" fmla="*/ 597066 h 662774"/>
                <a:gd name="connsiteX0" fmla="*/ 89417 w 1144488"/>
                <a:gd name="connsiteY0" fmla="*/ 607502 h 673210"/>
                <a:gd name="connsiteX1" fmla="*/ 0 w 1144488"/>
                <a:gd name="connsiteY1" fmla="*/ 0 h 673210"/>
                <a:gd name="connsiteX2" fmla="*/ 1144488 w 1144488"/>
                <a:gd name="connsiteY2" fmla="*/ 33668 h 673210"/>
                <a:gd name="connsiteX3" fmla="*/ 931900 w 1144488"/>
                <a:gd name="connsiteY3" fmla="*/ 673210 h 673210"/>
                <a:gd name="connsiteX4" fmla="*/ 89417 w 1144488"/>
                <a:gd name="connsiteY4" fmla="*/ 607502 h 673210"/>
                <a:gd name="connsiteX0" fmla="*/ 212208 w 1144488"/>
                <a:gd name="connsiteY0" fmla="*/ 639267 h 673210"/>
                <a:gd name="connsiteX1" fmla="*/ 0 w 1144488"/>
                <a:gd name="connsiteY1" fmla="*/ 0 h 673210"/>
                <a:gd name="connsiteX2" fmla="*/ 1144488 w 1144488"/>
                <a:gd name="connsiteY2" fmla="*/ 33668 h 673210"/>
                <a:gd name="connsiteX3" fmla="*/ 931900 w 1144488"/>
                <a:gd name="connsiteY3" fmla="*/ 673210 h 673210"/>
                <a:gd name="connsiteX4" fmla="*/ 212208 w 1144488"/>
                <a:gd name="connsiteY4" fmla="*/ 639267 h 673210"/>
                <a:gd name="connsiteX0" fmla="*/ 240938 w 1173218"/>
                <a:gd name="connsiteY0" fmla="*/ 644388 h 678331"/>
                <a:gd name="connsiteX1" fmla="*/ 0 w 1173218"/>
                <a:gd name="connsiteY1" fmla="*/ 0 h 678331"/>
                <a:gd name="connsiteX2" fmla="*/ 1173218 w 1173218"/>
                <a:gd name="connsiteY2" fmla="*/ 38789 h 678331"/>
                <a:gd name="connsiteX3" fmla="*/ 960630 w 1173218"/>
                <a:gd name="connsiteY3" fmla="*/ 678331 h 678331"/>
                <a:gd name="connsiteX4" fmla="*/ 240938 w 1173218"/>
                <a:gd name="connsiteY4" fmla="*/ 644388 h 678331"/>
                <a:gd name="connsiteX0" fmla="*/ 240938 w 1173218"/>
                <a:gd name="connsiteY0" fmla="*/ 644388 h 644388"/>
                <a:gd name="connsiteX1" fmla="*/ 0 w 1173218"/>
                <a:gd name="connsiteY1" fmla="*/ 0 h 644388"/>
                <a:gd name="connsiteX2" fmla="*/ 1173218 w 1173218"/>
                <a:gd name="connsiteY2" fmla="*/ 38789 h 644388"/>
                <a:gd name="connsiteX3" fmla="*/ 1100490 w 1173218"/>
                <a:gd name="connsiteY3" fmla="*/ 614329 h 644388"/>
                <a:gd name="connsiteX4" fmla="*/ 240938 w 1173218"/>
                <a:gd name="connsiteY4" fmla="*/ 644388 h 644388"/>
                <a:gd name="connsiteX0" fmla="*/ 240938 w 1100490"/>
                <a:gd name="connsiteY0" fmla="*/ 644388 h 644388"/>
                <a:gd name="connsiteX1" fmla="*/ 0 w 1100490"/>
                <a:gd name="connsiteY1" fmla="*/ 0 h 644388"/>
                <a:gd name="connsiteX2" fmla="*/ 858228 w 1100490"/>
                <a:gd name="connsiteY2" fmla="*/ 32053 h 644388"/>
                <a:gd name="connsiteX3" fmla="*/ 1100490 w 1100490"/>
                <a:gd name="connsiteY3" fmla="*/ 614329 h 644388"/>
                <a:gd name="connsiteX4" fmla="*/ 240938 w 1100490"/>
                <a:gd name="connsiteY4" fmla="*/ 644388 h 644388"/>
                <a:gd name="connsiteX0" fmla="*/ 943454 w 1100490"/>
                <a:gd name="connsiteY0" fmla="*/ 749836 h 749836"/>
                <a:gd name="connsiteX1" fmla="*/ 0 w 1100490"/>
                <a:gd name="connsiteY1" fmla="*/ 0 h 749836"/>
                <a:gd name="connsiteX2" fmla="*/ 858228 w 1100490"/>
                <a:gd name="connsiteY2" fmla="*/ 32053 h 749836"/>
                <a:gd name="connsiteX3" fmla="*/ 1100490 w 1100490"/>
                <a:gd name="connsiteY3" fmla="*/ 614329 h 749836"/>
                <a:gd name="connsiteX4" fmla="*/ 943454 w 1100490"/>
                <a:gd name="connsiteY4" fmla="*/ 749836 h 749836"/>
                <a:gd name="connsiteX0" fmla="*/ 943454 w 1100490"/>
                <a:gd name="connsiteY0" fmla="*/ 1257494 h 1257494"/>
                <a:gd name="connsiteX1" fmla="*/ 0 w 1100490"/>
                <a:gd name="connsiteY1" fmla="*/ 507658 h 1257494"/>
                <a:gd name="connsiteX2" fmla="*/ 934659 w 1100490"/>
                <a:gd name="connsiteY2" fmla="*/ 0 h 1257494"/>
                <a:gd name="connsiteX3" fmla="*/ 1100490 w 1100490"/>
                <a:gd name="connsiteY3" fmla="*/ 1121987 h 1257494"/>
                <a:gd name="connsiteX4" fmla="*/ 943454 w 1100490"/>
                <a:gd name="connsiteY4" fmla="*/ 1257494 h 1257494"/>
                <a:gd name="connsiteX0" fmla="*/ 943454 w 1170758"/>
                <a:gd name="connsiteY0" fmla="*/ 1257494 h 1257494"/>
                <a:gd name="connsiteX1" fmla="*/ 0 w 1170758"/>
                <a:gd name="connsiteY1" fmla="*/ 507658 h 1257494"/>
                <a:gd name="connsiteX2" fmla="*/ 934659 w 1170758"/>
                <a:gd name="connsiteY2" fmla="*/ 0 h 1257494"/>
                <a:gd name="connsiteX3" fmla="*/ 1170758 w 1170758"/>
                <a:gd name="connsiteY3" fmla="*/ 561416 h 1257494"/>
                <a:gd name="connsiteX4" fmla="*/ 943454 w 1170758"/>
                <a:gd name="connsiteY4" fmla="*/ 1257494 h 1257494"/>
                <a:gd name="connsiteX0" fmla="*/ 270333 w 497637"/>
                <a:gd name="connsiteY0" fmla="*/ 1257494 h 1257494"/>
                <a:gd name="connsiteX1" fmla="*/ 0 w 497637"/>
                <a:gd name="connsiteY1" fmla="*/ 667150 h 1257494"/>
                <a:gd name="connsiteX2" fmla="*/ 261538 w 497637"/>
                <a:gd name="connsiteY2" fmla="*/ 0 h 1257494"/>
                <a:gd name="connsiteX3" fmla="*/ 497637 w 497637"/>
                <a:gd name="connsiteY3" fmla="*/ 561416 h 1257494"/>
                <a:gd name="connsiteX4" fmla="*/ 270333 w 497637"/>
                <a:gd name="connsiteY4" fmla="*/ 1257494 h 1257494"/>
                <a:gd name="connsiteX0" fmla="*/ 270333 w 497637"/>
                <a:gd name="connsiteY0" fmla="*/ 1226014 h 1226014"/>
                <a:gd name="connsiteX1" fmla="*/ 0 w 497637"/>
                <a:gd name="connsiteY1" fmla="*/ 635670 h 1226014"/>
                <a:gd name="connsiteX2" fmla="*/ 216403 w 497637"/>
                <a:gd name="connsiteY2" fmla="*/ 0 h 1226014"/>
                <a:gd name="connsiteX3" fmla="*/ 497637 w 497637"/>
                <a:gd name="connsiteY3" fmla="*/ 529936 h 1226014"/>
                <a:gd name="connsiteX4" fmla="*/ 270333 w 497637"/>
                <a:gd name="connsiteY4" fmla="*/ 1226014 h 1226014"/>
                <a:gd name="connsiteX0" fmla="*/ 270333 w 497637"/>
                <a:gd name="connsiteY0" fmla="*/ 1231147 h 1231147"/>
                <a:gd name="connsiteX1" fmla="*/ 0 w 497637"/>
                <a:gd name="connsiteY1" fmla="*/ 640803 h 1231147"/>
                <a:gd name="connsiteX2" fmla="*/ 228160 w 497637"/>
                <a:gd name="connsiteY2" fmla="*/ 0 h 1231147"/>
                <a:gd name="connsiteX3" fmla="*/ 497637 w 497637"/>
                <a:gd name="connsiteY3" fmla="*/ 535069 h 1231147"/>
                <a:gd name="connsiteX4" fmla="*/ 270333 w 497637"/>
                <a:gd name="connsiteY4" fmla="*/ 1231147 h 1231147"/>
                <a:gd name="connsiteX0" fmla="*/ 263571 w 497637"/>
                <a:gd name="connsiteY0" fmla="*/ 1208257 h 1208257"/>
                <a:gd name="connsiteX1" fmla="*/ 0 w 497637"/>
                <a:gd name="connsiteY1" fmla="*/ 640803 h 1208257"/>
                <a:gd name="connsiteX2" fmla="*/ 228160 w 497637"/>
                <a:gd name="connsiteY2" fmla="*/ 0 h 1208257"/>
                <a:gd name="connsiteX3" fmla="*/ 497637 w 497637"/>
                <a:gd name="connsiteY3" fmla="*/ 535069 h 1208257"/>
                <a:gd name="connsiteX4" fmla="*/ 263571 w 497637"/>
                <a:gd name="connsiteY4" fmla="*/ 1208257 h 1208257"/>
                <a:gd name="connsiteX0" fmla="*/ 263571 w 497637"/>
                <a:gd name="connsiteY0" fmla="*/ 1190258 h 1190258"/>
                <a:gd name="connsiteX1" fmla="*/ 0 w 497637"/>
                <a:gd name="connsiteY1" fmla="*/ 622804 h 1190258"/>
                <a:gd name="connsiteX2" fmla="*/ 227958 w 497637"/>
                <a:gd name="connsiteY2" fmla="*/ 0 h 1190258"/>
                <a:gd name="connsiteX3" fmla="*/ 497637 w 497637"/>
                <a:gd name="connsiteY3" fmla="*/ 517070 h 1190258"/>
                <a:gd name="connsiteX4" fmla="*/ 263571 w 497637"/>
                <a:gd name="connsiteY4" fmla="*/ 1190258 h 1190258"/>
                <a:gd name="connsiteX0" fmla="*/ 258581 w 492647"/>
                <a:gd name="connsiteY0" fmla="*/ 1190258 h 1190258"/>
                <a:gd name="connsiteX1" fmla="*/ 0 w 492647"/>
                <a:gd name="connsiteY1" fmla="*/ 611670 h 1190258"/>
                <a:gd name="connsiteX2" fmla="*/ 222968 w 492647"/>
                <a:gd name="connsiteY2" fmla="*/ 0 h 1190258"/>
                <a:gd name="connsiteX3" fmla="*/ 492647 w 492647"/>
                <a:gd name="connsiteY3" fmla="*/ 517070 h 1190258"/>
                <a:gd name="connsiteX4" fmla="*/ 258581 w 492647"/>
                <a:gd name="connsiteY4" fmla="*/ 1190258 h 1190258"/>
                <a:gd name="connsiteX0" fmla="*/ 258581 w 492647"/>
                <a:gd name="connsiteY0" fmla="*/ 1219109 h 1219109"/>
                <a:gd name="connsiteX1" fmla="*/ 0 w 492647"/>
                <a:gd name="connsiteY1" fmla="*/ 640521 h 1219109"/>
                <a:gd name="connsiteX2" fmla="*/ 234717 w 492647"/>
                <a:gd name="connsiteY2" fmla="*/ 0 h 1219109"/>
                <a:gd name="connsiteX3" fmla="*/ 492647 w 492647"/>
                <a:gd name="connsiteY3" fmla="*/ 545921 h 1219109"/>
                <a:gd name="connsiteX4" fmla="*/ 258581 w 492647"/>
                <a:gd name="connsiteY4" fmla="*/ 1219109 h 1219109"/>
                <a:gd name="connsiteX0" fmla="*/ 258581 w 492647"/>
                <a:gd name="connsiteY0" fmla="*/ 1188243 h 1188243"/>
                <a:gd name="connsiteX1" fmla="*/ 0 w 492647"/>
                <a:gd name="connsiteY1" fmla="*/ 609655 h 1188243"/>
                <a:gd name="connsiteX2" fmla="*/ 233258 w 492647"/>
                <a:gd name="connsiteY2" fmla="*/ 0 h 1188243"/>
                <a:gd name="connsiteX3" fmla="*/ 492647 w 492647"/>
                <a:gd name="connsiteY3" fmla="*/ 515055 h 1188243"/>
                <a:gd name="connsiteX4" fmla="*/ 258581 w 492647"/>
                <a:gd name="connsiteY4" fmla="*/ 1188243 h 1188243"/>
                <a:gd name="connsiteX0" fmla="*/ 256987 w 492647"/>
                <a:gd name="connsiteY0" fmla="*/ 1176248 h 1176248"/>
                <a:gd name="connsiteX1" fmla="*/ 0 w 492647"/>
                <a:gd name="connsiteY1" fmla="*/ 609655 h 1176248"/>
                <a:gd name="connsiteX2" fmla="*/ 233258 w 492647"/>
                <a:gd name="connsiteY2" fmla="*/ 0 h 1176248"/>
                <a:gd name="connsiteX3" fmla="*/ 492647 w 492647"/>
                <a:gd name="connsiteY3" fmla="*/ 515055 h 1176248"/>
                <a:gd name="connsiteX4" fmla="*/ 256987 w 492647"/>
                <a:gd name="connsiteY4" fmla="*/ 1176248 h 1176248"/>
                <a:gd name="connsiteX0" fmla="*/ 267885 w 492647"/>
                <a:gd name="connsiteY0" fmla="*/ 1174489 h 1174488"/>
                <a:gd name="connsiteX1" fmla="*/ 0 w 492647"/>
                <a:gd name="connsiteY1" fmla="*/ 609655 h 1174488"/>
                <a:gd name="connsiteX2" fmla="*/ 233258 w 492647"/>
                <a:gd name="connsiteY2" fmla="*/ 0 h 1174488"/>
                <a:gd name="connsiteX3" fmla="*/ 492647 w 492647"/>
                <a:gd name="connsiteY3" fmla="*/ 515055 h 1174488"/>
                <a:gd name="connsiteX4" fmla="*/ 267885 w 492647"/>
                <a:gd name="connsiteY4" fmla="*/ 1174489 h 1174488"/>
                <a:gd name="connsiteX0" fmla="*/ 267885 w 492647"/>
                <a:gd name="connsiteY0" fmla="*/ 1184467 h 1184468"/>
                <a:gd name="connsiteX1" fmla="*/ 0 w 492647"/>
                <a:gd name="connsiteY1" fmla="*/ 619633 h 1184468"/>
                <a:gd name="connsiteX2" fmla="*/ 241949 w 492647"/>
                <a:gd name="connsiteY2" fmla="*/ 0 h 1184468"/>
                <a:gd name="connsiteX3" fmla="*/ 492647 w 492647"/>
                <a:gd name="connsiteY3" fmla="*/ 525033 h 1184468"/>
                <a:gd name="connsiteX4" fmla="*/ 267885 w 492647"/>
                <a:gd name="connsiteY4" fmla="*/ 1184467 h 1184468"/>
                <a:gd name="connsiteX0" fmla="*/ 267885 w 492647"/>
                <a:gd name="connsiteY0" fmla="*/ 1170041 h 1170041"/>
                <a:gd name="connsiteX1" fmla="*/ 0 w 492647"/>
                <a:gd name="connsiteY1" fmla="*/ 605207 h 1170041"/>
                <a:gd name="connsiteX2" fmla="*/ 236076 w 492647"/>
                <a:gd name="connsiteY2" fmla="*/ -1 h 1170041"/>
                <a:gd name="connsiteX3" fmla="*/ 492647 w 492647"/>
                <a:gd name="connsiteY3" fmla="*/ 510607 h 1170041"/>
                <a:gd name="connsiteX4" fmla="*/ 267885 w 492647"/>
                <a:gd name="connsiteY4" fmla="*/ 1170041 h 1170041"/>
                <a:gd name="connsiteX0" fmla="*/ 256376 w 481138"/>
                <a:gd name="connsiteY0" fmla="*/ 1170042 h 1170042"/>
                <a:gd name="connsiteX1" fmla="*/ 0 w 481138"/>
                <a:gd name="connsiteY1" fmla="*/ 599676 h 1170042"/>
                <a:gd name="connsiteX2" fmla="*/ 224567 w 481138"/>
                <a:gd name="connsiteY2" fmla="*/ 0 h 1170042"/>
                <a:gd name="connsiteX3" fmla="*/ 481138 w 481138"/>
                <a:gd name="connsiteY3" fmla="*/ 510608 h 1170042"/>
                <a:gd name="connsiteX4" fmla="*/ 256376 w 481138"/>
                <a:gd name="connsiteY4" fmla="*/ 1170042 h 1170042"/>
                <a:gd name="connsiteX0" fmla="*/ 276100 w 481138"/>
                <a:gd name="connsiteY0" fmla="*/ 1201174 h 1201174"/>
                <a:gd name="connsiteX1" fmla="*/ 0 w 481138"/>
                <a:gd name="connsiteY1" fmla="*/ 599676 h 1201174"/>
                <a:gd name="connsiteX2" fmla="*/ 224567 w 481138"/>
                <a:gd name="connsiteY2" fmla="*/ 0 h 1201174"/>
                <a:gd name="connsiteX3" fmla="*/ 481138 w 481138"/>
                <a:gd name="connsiteY3" fmla="*/ 510608 h 1201174"/>
                <a:gd name="connsiteX4" fmla="*/ 276100 w 481138"/>
                <a:gd name="connsiteY4" fmla="*/ 1201174 h 1201174"/>
                <a:gd name="connsiteX0" fmla="*/ 262758 w 481138"/>
                <a:gd name="connsiteY0" fmla="*/ 1218029 h 1218029"/>
                <a:gd name="connsiteX1" fmla="*/ 0 w 481138"/>
                <a:gd name="connsiteY1" fmla="*/ 599676 h 1218029"/>
                <a:gd name="connsiteX2" fmla="*/ 224567 w 481138"/>
                <a:gd name="connsiteY2" fmla="*/ 0 h 1218029"/>
                <a:gd name="connsiteX3" fmla="*/ 481138 w 481138"/>
                <a:gd name="connsiteY3" fmla="*/ 510608 h 1218029"/>
                <a:gd name="connsiteX4" fmla="*/ 262758 w 481138"/>
                <a:gd name="connsiteY4" fmla="*/ 1218029 h 1218029"/>
                <a:gd name="connsiteX0" fmla="*/ 245613 w 463993"/>
                <a:gd name="connsiteY0" fmla="*/ 1218029 h 1218029"/>
                <a:gd name="connsiteX1" fmla="*/ 0 w 463993"/>
                <a:gd name="connsiteY1" fmla="*/ 603040 h 1218029"/>
                <a:gd name="connsiteX2" fmla="*/ 207422 w 463993"/>
                <a:gd name="connsiteY2" fmla="*/ 0 h 1218029"/>
                <a:gd name="connsiteX3" fmla="*/ 463993 w 463993"/>
                <a:gd name="connsiteY3" fmla="*/ 510608 h 1218029"/>
                <a:gd name="connsiteX4" fmla="*/ 245613 w 463993"/>
                <a:gd name="connsiteY4" fmla="*/ 1218029 h 1218029"/>
                <a:gd name="connsiteX0" fmla="*/ 250637 w 469017"/>
                <a:gd name="connsiteY0" fmla="*/ 1218029 h 1218029"/>
                <a:gd name="connsiteX1" fmla="*/ 0 w 469017"/>
                <a:gd name="connsiteY1" fmla="*/ 590371 h 1218029"/>
                <a:gd name="connsiteX2" fmla="*/ 212446 w 469017"/>
                <a:gd name="connsiteY2" fmla="*/ 0 h 1218029"/>
                <a:gd name="connsiteX3" fmla="*/ 469017 w 469017"/>
                <a:gd name="connsiteY3" fmla="*/ 510608 h 1218029"/>
                <a:gd name="connsiteX4" fmla="*/ 250637 w 469017"/>
                <a:gd name="connsiteY4" fmla="*/ 1218029 h 1218029"/>
                <a:gd name="connsiteX0" fmla="*/ 263742 w 482122"/>
                <a:gd name="connsiteY0" fmla="*/ 1218029 h 1218029"/>
                <a:gd name="connsiteX1" fmla="*/ 0 w 482122"/>
                <a:gd name="connsiteY1" fmla="*/ 583907 h 1218029"/>
                <a:gd name="connsiteX2" fmla="*/ 225551 w 482122"/>
                <a:gd name="connsiteY2" fmla="*/ 0 h 1218029"/>
                <a:gd name="connsiteX3" fmla="*/ 482122 w 482122"/>
                <a:gd name="connsiteY3" fmla="*/ 510608 h 1218029"/>
                <a:gd name="connsiteX4" fmla="*/ 263742 w 482122"/>
                <a:gd name="connsiteY4" fmla="*/ 1218029 h 1218029"/>
                <a:gd name="connsiteX0" fmla="*/ 263742 w 482122"/>
                <a:gd name="connsiteY0" fmla="*/ 1226923 h 1226923"/>
                <a:gd name="connsiteX1" fmla="*/ 0 w 482122"/>
                <a:gd name="connsiteY1" fmla="*/ 592801 h 1226923"/>
                <a:gd name="connsiteX2" fmla="*/ 219913 w 482122"/>
                <a:gd name="connsiteY2" fmla="*/ 0 h 1226923"/>
                <a:gd name="connsiteX3" fmla="*/ 482122 w 482122"/>
                <a:gd name="connsiteY3" fmla="*/ 519502 h 1226923"/>
                <a:gd name="connsiteX4" fmla="*/ 263742 w 482122"/>
                <a:gd name="connsiteY4" fmla="*/ 1226923 h 1226923"/>
                <a:gd name="connsiteX0" fmla="*/ 263742 w 482122"/>
                <a:gd name="connsiteY0" fmla="*/ 1237573 h 1237573"/>
                <a:gd name="connsiteX1" fmla="*/ 0 w 482122"/>
                <a:gd name="connsiteY1" fmla="*/ 603451 h 1237573"/>
                <a:gd name="connsiteX2" fmla="*/ 225177 w 482122"/>
                <a:gd name="connsiteY2" fmla="*/ -1 h 1237573"/>
                <a:gd name="connsiteX3" fmla="*/ 482122 w 482122"/>
                <a:gd name="connsiteY3" fmla="*/ 530152 h 1237573"/>
                <a:gd name="connsiteX4" fmla="*/ 263742 w 482122"/>
                <a:gd name="connsiteY4" fmla="*/ 1237573 h 1237573"/>
                <a:gd name="connsiteX0" fmla="*/ 263742 w 482122"/>
                <a:gd name="connsiteY0" fmla="*/ 1222476 h 1222476"/>
                <a:gd name="connsiteX1" fmla="*/ 0 w 482122"/>
                <a:gd name="connsiteY1" fmla="*/ 588354 h 1222476"/>
                <a:gd name="connsiteX2" fmla="*/ 222732 w 482122"/>
                <a:gd name="connsiteY2" fmla="*/ -1 h 1222476"/>
                <a:gd name="connsiteX3" fmla="*/ 482122 w 482122"/>
                <a:gd name="connsiteY3" fmla="*/ 515055 h 1222476"/>
                <a:gd name="connsiteX4" fmla="*/ 263742 w 482122"/>
                <a:gd name="connsiteY4" fmla="*/ 1222476 h 1222476"/>
                <a:gd name="connsiteX0" fmla="*/ 263742 w 448205"/>
                <a:gd name="connsiteY0" fmla="*/ 1222477 h 1222477"/>
                <a:gd name="connsiteX1" fmla="*/ 0 w 448205"/>
                <a:gd name="connsiteY1" fmla="*/ 588355 h 1222477"/>
                <a:gd name="connsiteX2" fmla="*/ 222732 w 448205"/>
                <a:gd name="connsiteY2" fmla="*/ 0 h 1222477"/>
                <a:gd name="connsiteX3" fmla="*/ 448205 w 448205"/>
                <a:gd name="connsiteY3" fmla="*/ 527874 h 1222477"/>
                <a:gd name="connsiteX4" fmla="*/ 263742 w 448205"/>
                <a:gd name="connsiteY4" fmla="*/ 1222477 h 1222477"/>
                <a:gd name="connsiteX0" fmla="*/ 263742 w 466471"/>
                <a:gd name="connsiteY0" fmla="*/ 1222477 h 1222477"/>
                <a:gd name="connsiteX1" fmla="*/ 0 w 466471"/>
                <a:gd name="connsiteY1" fmla="*/ 588355 h 1222477"/>
                <a:gd name="connsiteX2" fmla="*/ 222732 w 466471"/>
                <a:gd name="connsiteY2" fmla="*/ 0 h 1222477"/>
                <a:gd name="connsiteX3" fmla="*/ 466471 w 466471"/>
                <a:gd name="connsiteY3" fmla="*/ 589873 h 1222477"/>
                <a:gd name="connsiteX4" fmla="*/ 263742 w 466471"/>
                <a:gd name="connsiteY4" fmla="*/ 1222477 h 1222477"/>
                <a:gd name="connsiteX0" fmla="*/ 263742 w 434150"/>
                <a:gd name="connsiteY0" fmla="*/ 1222477 h 1222477"/>
                <a:gd name="connsiteX1" fmla="*/ 0 w 434150"/>
                <a:gd name="connsiteY1" fmla="*/ 588355 h 1222477"/>
                <a:gd name="connsiteX2" fmla="*/ 222732 w 434150"/>
                <a:gd name="connsiteY2" fmla="*/ 0 h 1222477"/>
                <a:gd name="connsiteX3" fmla="*/ 434150 w 434150"/>
                <a:gd name="connsiteY3" fmla="*/ 614687 h 1222477"/>
                <a:gd name="connsiteX4" fmla="*/ 263742 w 434150"/>
                <a:gd name="connsiteY4" fmla="*/ 1222477 h 1222477"/>
                <a:gd name="connsiteX0" fmla="*/ 253454 w 423862"/>
                <a:gd name="connsiteY0" fmla="*/ 1222477 h 1222477"/>
                <a:gd name="connsiteX1" fmla="*/ 0 w 423862"/>
                <a:gd name="connsiteY1" fmla="*/ 590373 h 1222477"/>
                <a:gd name="connsiteX2" fmla="*/ 212444 w 423862"/>
                <a:gd name="connsiteY2" fmla="*/ 0 h 1222477"/>
                <a:gd name="connsiteX3" fmla="*/ 423862 w 423862"/>
                <a:gd name="connsiteY3" fmla="*/ 614687 h 1222477"/>
                <a:gd name="connsiteX4" fmla="*/ 253454 w 423862"/>
                <a:gd name="connsiteY4" fmla="*/ 1222477 h 1222477"/>
                <a:gd name="connsiteX0" fmla="*/ 279195 w 423862"/>
                <a:gd name="connsiteY0" fmla="*/ 1209004 h 1209003"/>
                <a:gd name="connsiteX1" fmla="*/ 0 w 423862"/>
                <a:gd name="connsiteY1" fmla="*/ 590373 h 1209003"/>
                <a:gd name="connsiteX2" fmla="*/ 212444 w 423862"/>
                <a:gd name="connsiteY2" fmla="*/ 0 h 1209003"/>
                <a:gd name="connsiteX3" fmla="*/ 423862 w 423862"/>
                <a:gd name="connsiteY3" fmla="*/ 614687 h 1209003"/>
                <a:gd name="connsiteX4" fmla="*/ 279195 w 423862"/>
                <a:gd name="connsiteY4" fmla="*/ 1209004 h 1209003"/>
                <a:gd name="connsiteX0" fmla="*/ 261141 w 405808"/>
                <a:gd name="connsiteY0" fmla="*/ 1209004 h 1209004"/>
                <a:gd name="connsiteX1" fmla="*/ 0 w 405808"/>
                <a:gd name="connsiteY1" fmla="*/ 582800 h 1209004"/>
                <a:gd name="connsiteX2" fmla="*/ 194390 w 405808"/>
                <a:gd name="connsiteY2" fmla="*/ 0 h 1209004"/>
                <a:gd name="connsiteX3" fmla="*/ 405808 w 405808"/>
                <a:gd name="connsiteY3" fmla="*/ 614687 h 1209004"/>
                <a:gd name="connsiteX4" fmla="*/ 261141 w 405808"/>
                <a:gd name="connsiteY4" fmla="*/ 1209004 h 1209004"/>
                <a:gd name="connsiteX0" fmla="*/ 243314 w 405808"/>
                <a:gd name="connsiteY0" fmla="*/ 1194393 h 1194393"/>
                <a:gd name="connsiteX1" fmla="*/ 0 w 405808"/>
                <a:gd name="connsiteY1" fmla="*/ 582800 h 1194393"/>
                <a:gd name="connsiteX2" fmla="*/ 194390 w 405808"/>
                <a:gd name="connsiteY2" fmla="*/ 0 h 1194393"/>
                <a:gd name="connsiteX3" fmla="*/ 405808 w 405808"/>
                <a:gd name="connsiteY3" fmla="*/ 614687 h 1194393"/>
                <a:gd name="connsiteX4" fmla="*/ 243314 w 405808"/>
                <a:gd name="connsiteY4" fmla="*/ 1194393 h 1194393"/>
                <a:gd name="connsiteX0" fmla="*/ 259625 w 405808"/>
                <a:gd name="connsiteY0" fmla="*/ 1197594 h 1197595"/>
                <a:gd name="connsiteX1" fmla="*/ 0 w 405808"/>
                <a:gd name="connsiteY1" fmla="*/ 582800 h 1197595"/>
                <a:gd name="connsiteX2" fmla="*/ 194390 w 405808"/>
                <a:gd name="connsiteY2" fmla="*/ 0 h 1197595"/>
                <a:gd name="connsiteX3" fmla="*/ 405808 w 405808"/>
                <a:gd name="connsiteY3" fmla="*/ 614687 h 1197595"/>
                <a:gd name="connsiteX4" fmla="*/ 259625 w 405808"/>
                <a:gd name="connsiteY4" fmla="*/ 1197594 h 1197595"/>
                <a:gd name="connsiteX0" fmla="*/ 246579 w 405808"/>
                <a:gd name="connsiteY0" fmla="*/ 1195034 h 1195034"/>
                <a:gd name="connsiteX1" fmla="*/ 0 w 405808"/>
                <a:gd name="connsiteY1" fmla="*/ 582800 h 1195034"/>
                <a:gd name="connsiteX2" fmla="*/ 194390 w 405808"/>
                <a:gd name="connsiteY2" fmla="*/ 0 h 1195034"/>
                <a:gd name="connsiteX3" fmla="*/ 405808 w 405808"/>
                <a:gd name="connsiteY3" fmla="*/ 614687 h 1195034"/>
                <a:gd name="connsiteX4" fmla="*/ 246579 w 405808"/>
                <a:gd name="connsiteY4" fmla="*/ 1195034 h 1195034"/>
                <a:gd name="connsiteX0" fmla="*/ 243090 w 405808"/>
                <a:gd name="connsiteY0" fmla="*/ 1216578 h 1216579"/>
                <a:gd name="connsiteX1" fmla="*/ 0 w 405808"/>
                <a:gd name="connsiteY1" fmla="*/ 582800 h 1216579"/>
                <a:gd name="connsiteX2" fmla="*/ 194390 w 405808"/>
                <a:gd name="connsiteY2" fmla="*/ 0 h 1216579"/>
                <a:gd name="connsiteX3" fmla="*/ 405808 w 405808"/>
                <a:gd name="connsiteY3" fmla="*/ 614687 h 1216579"/>
                <a:gd name="connsiteX4" fmla="*/ 243090 w 405808"/>
                <a:gd name="connsiteY4" fmla="*/ 1216578 h 1216579"/>
                <a:gd name="connsiteX0" fmla="*/ 244834 w 405808"/>
                <a:gd name="connsiteY0" fmla="*/ 1205806 h 1205806"/>
                <a:gd name="connsiteX1" fmla="*/ 0 w 405808"/>
                <a:gd name="connsiteY1" fmla="*/ 582800 h 1205806"/>
                <a:gd name="connsiteX2" fmla="*/ 194390 w 405808"/>
                <a:gd name="connsiteY2" fmla="*/ 0 h 1205806"/>
                <a:gd name="connsiteX3" fmla="*/ 405808 w 405808"/>
                <a:gd name="connsiteY3" fmla="*/ 614687 h 1205806"/>
                <a:gd name="connsiteX4" fmla="*/ 244834 w 405808"/>
                <a:gd name="connsiteY4" fmla="*/ 1205806 h 1205806"/>
                <a:gd name="connsiteX0" fmla="*/ 244834 w 405808"/>
                <a:gd name="connsiteY0" fmla="*/ 1220570 h 1220570"/>
                <a:gd name="connsiteX1" fmla="*/ 0 w 405808"/>
                <a:gd name="connsiteY1" fmla="*/ 597564 h 1220570"/>
                <a:gd name="connsiteX2" fmla="*/ 180592 w 405808"/>
                <a:gd name="connsiteY2" fmla="*/ 0 h 1220570"/>
                <a:gd name="connsiteX3" fmla="*/ 405808 w 405808"/>
                <a:gd name="connsiteY3" fmla="*/ 629451 h 1220570"/>
                <a:gd name="connsiteX4" fmla="*/ 244834 w 405808"/>
                <a:gd name="connsiteY4" fmla="*/ 1220570 h 1220570"/>
                <a:gd name="connsiteX0" fmla="*/ 244834 w 405808"/>
                <a:gd name="connsiteY0" fmla="*/ 1940883 h 1940883"/>
                <a:gd name="connsiteX1" fmla="*/ 0 w 405808"/>
                <a:gd name="connsiteY1" fmla="*/ 1317877 h 1940883"/>
                <a:gd name="connsiteX2" fmla="*/ 182239 w 405808"/>
                <a:gd name="connsiteY2" fmla="*/ 0 h 1940883"/>
                <a:gd name="connsiteX3" fmla="*/ 405808 w 405808"/>
                <a:gd name="connsiteY3" fmla="*/ 1349764 h 1940883"/>
                <a:gd name="connsiteX4" fmla="*/ 244834 w 405808"/>
                <a:gd name="connsiteY4" fmla="*/ 1940883 h 1940883"/>
                <a:gd name="connsiteX0" fmla="*/ 244834 w 833517"/>
                <a:gd name="connsiteY0" fmla="*/ 1940883 h 1940883"/>
                <a:gd name="connsiteX1" fmla="*/ 0 w 833517"/>
                <a:gd name="connsiteY1" fmla="*/ 1317877 h 1940883"/>
                <a:gd name="connsiteX2" fmla="*/ 182239 w 833517"/>
                <a:gd name="connsiteY2" fmla="*/ 0 h 1940883"/>
                <a:gd name="connsiteX3" fmla="*/ 833517 w 833517"/>
                <a:gd name="connsiteY3" fmla="*/ 637160 h 1940883"/>
                <a:gd name="connsiteX4" fmla="*/ 244834 w 833517"/>
                <a:gd name="connsiteY4" fmla="*/ 1940883 h 1940883"/>
                <a:gd name="connsiteX0" fmla="*/ 690064 w 833517"/>
                <a:gd name="connsiteY0" fmla="*/ 1750346 h 1750345"/>
                <a:gd name="connsiteX1" fmla="*/ 0 w 833517"/>
                <a:gd name="connsiteY1" fmla="*/ 1317877 h 1750345"/>
                <a:gd name="connsiteX2" fmla="*/ 182239 w 833517"/>
                <a:gd name="connsiteY2" fmla="*/ 0 h 1750345"/>
                <a:gd name="connsiteX3" fmla="*/ 833517 w 833517"/>
                <a:gd name="connsiteY3" fmla="*/ 637160 h 1750345"/>
                <a:gd name="connsiteX4" fmla="*/ 690064 w 833517"/>
                <a:gd name="connsiteY4" fmla="*/ 1750346 h 1750345"/>
                <a:gd name="connsiteX0" fmla="*/ 705310 w 848763"/>
                <a:gd name="connsiteY0" fmla="*/ 1750346 h 1750346"/>
                <a:gd name="connsiteX1" fmla="*/ 0 w 848763"/>
                <a:gd name="connsiteY1" fmla="*/ 1330465 h 1750346"/>
                <a:gd name="connsiteX2" fmla="*/ 197485 w 848763"/>
                <a:gd name="connsiteY2" fmla="*/ 0 h 1750346"/>
                <a:gd name="connsiteX3" fmla="*/ 848763 w 848763"/>
                <a:gd name="connsiteY3" fmla="*/ 637160 h 1750346"/>
                <a:gd name="connsiteX4" fmla="*/ 705310 w 848763"/>
                <a:gd name="connsiteY4" fmla="*/ 1750346 h 1750346"/>
                <a:gd name="connsiteX0" fmla="*/ 705310 w 848763"/>
                <a:gd name="connsiteY0" fmla="*/ 1754835 h 1754835"/>
                <a:gd name="connsiteX1" fmla="*/ 0 w 848763"/>
                <a:gd name="connsiteY1" fmla="*/ 1334954 h 1754835"/>
                <a:gd name="connsiteX2" fmla="*/ 206171 w 848763"/>
                <a:gd name="connsiteY2" fmla="*/ 0 h 1754835"/>
                <a:gd name="connsiteX3" fmla="*/ 848763 w 848763"/>
                <a:gd name="connsiteY3" fmla="*/ 641649 h 1754835"/>
                <a:gd name="connsiteX4" fmla="*/ 705310 w 848763"/>
                <a:gd name="connsiteY4" fmla="*/ 1754835 h 1754835"/>
                <a:gd name="connsiteX0" fmla="*/ 686272 w 829725"/>
                <a:gd name="connsiteY0" fmla="*/ 1754835 h 1754835"/>
                <a:gd name="connsiteX1" fmla="*/ 0 w 829725"/>
                <a:gd name="connsiteY1" fmla="*/ 1332647 h 1754835"/>
                <a:gd name="connsiteX2" fmla="*/ 187133 w 829725"/>
                <a:gd name="connsiteY2" fmla="*/ 0 h 1754835"/>
                <a:gd name="connsiteX3" fmla="*/ 829725 w 829725"/>
                <a:gd name="connsiteY3" fmla="*/ 641649 h 1754835"/>
                <a:gd name="connsiteX4" fmla="*/ 686272 w 829725"/>
                <a:gd name="connsiteY4" fmla="*/ 1754835 h 1754835"/>
                <a:gd name="connsiteX0" fmla="*/ 705592 w 849045"/>
                <a:gd name="connsiteY0" fmla="*/ 1754835 h 1754835"/>
                <a:gd name="connsiteX1" fmla="*/ 0 w 849045"/>
                <a:gd name="connsiteY1" fmla="*/ 1319088 h 1754835"/>
                <a:gd name="connsiteX2" fmla="*/ 206453 w 849045"/>
                <a:gd name="connsiteY2" fmla="*/ 0 h 1754835"/>
                <a:gd name="connsiteX3" fmla="*/ 849045 w 849045"/>
                <a:gd name="connsiteY3" fmla="*/ 641649 h 1754835"/>
                <a:gd name="connsiteX4" fmla="*/ 705592 w 849045"/>
                <a:gd name="connsiteY4" fmla="*/ 1754835 h 1754835"/>
                <a:gd name="connsiteX0" fmla="*/ 697617 w 841070"/>
                <a:gd name="connsiteY0" fmla="*/ 1754835 h 1754835"/>
                <a:gd name="connsiteX1" fmla="*/ 0 w 841070"/>
                <a:gd name="connsiteY1" fmla="*/ 1332623 h 1754835"/>
                <a:gd name="connsiteX2" fmla="*/ 198478 w 841070"/>
                <a:gd name="connsiteY2" fmla="*/ 0 h 1754835"/>
                <a:gd name="connsiteX3" fmla="*/ 841070 w 841070"/>
                <a:gd name="connsiteY3" fmla="*/ 641649 h 1754835"/>
                <a:gd name="connsiteX4" fmla="*/ 697617 w 841070"/>
                <a:gd name="connsiteY4" fmla="*/ 1754835 h 1754835"/>
                <a:gd name="connsiteX0" fmla="*/ 697617 w 841070"/>
                <a:gd name="connsiteY0" fmla="*/ 1754835 h 1754835"/>
                <a:gd name="connsiteX1" fmla="*/ 0 w 841070"/>
                <a:gd name="connsiteY1" fmla="*/ 1332623 h 1754835"/>
                <a:gd name="connsiteX2" fmla="*/ 198478 w 841070"/>
                <a:gd name="connsiteY2" fmla="*/ 0 h 1754835"/>
                <a:gd name="connsiteX3" fmla="*/ 841070 w 841070"/>
                <a:gd name="connsiteY3" fmla="*/ 641649 h 1754835"/>
                <a:gd name="connsiteX4" fmla="*/ 697617 w 841070"/>
                <a:gd name="connsiteY4" fmla="*/ 1754835 h 1754835"/>
                <a:gd name="connsiteX0" fmla="*/ 697270 w 840723"/>
                <a:gd name="connsiteY0" fmla="*/ 1754835 h 1754835"/>
                <a:gd name="connsiteX1" fmla="*/ 0 w 840723"/>
                <a:gd name="connsiteY1" fmla="*/ 1330326 h 1754835"/>
                <a:gd name="connsiteX2" fmla="*/ 198131 w 840723"/>
                <a:gd name="connsiteY2" fmla="*/ 0 h 1754835"/>
                <a:gd name="connsiteX3" fmla="*/ 840723 w 840723"/>
                <a:gd name="connsiteY3" fmla="*/ 641649 h 1754835"/>
                <a:gd name="connsiteX4" fmla="*/ 697270 w 840723"/>
                <a:gd name="connsiteY4" fmla="*/ 1754835 h 17548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0723" h="1754835">
                  <a:moveTo>
                    <a:pt x="697270" y="1754835"/>
                  </a:moveTo>
                  <a:lnTo>
                    <a:pt x="0" y="1330326"/>
                  </a:lnTo>
                  <a:lnTo>
                    <a:pt x="198131" y="0"/>
                  </a:lnTo>
                  <a:lnTo>
                    <a:pt x="840723" y="641649"/>
                  </a:lnTo>
                  <a:lnTo>
                    <a:pt x="697270" y="1754835"/>
                  </a:lnTo>
                  <a:close/>
                </a:path>
              </a:pathLst>
            </a:custGeom>
            <a:solidFill>
              <a:srgbClr val="E1A111"/>
            </a:solidFill>
            <a:ln w="285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87" name="Rectangle 86"/>
            <p:cNvSpPr/>
            <p:nvPr/>
          </p:nvSpPr>
          <p:spPr bwMode="auto">
            <a:xfrm rot="18157660">
              <a:off x="1165651" y="3455367"/>
              <a:ext cx="414574" cy="418403"/>
            </a:xfrm>
            <a:custGeom>
              <a:avLst/>
              <a:gdLst>
                <a:gd name="connsiteX0" fmla="*/ 0 w 546101"/>
                <a:gd name="connsiteY0" fmla="*/ 0 h 214312"/>
                <a:gd name="connsiteX1" fmla="*/ 546101 w 546101"/>
                <a:gd name="connsiteY1" fmla="*/ 0 h 214312"/>
                <a:gd name="connsiteX2" fmla="*/ 546101 w 546101"/>
                <a:gd name="connsiteY2" fmla="*/ 214312 h 214312"/>
                <a:gd name="connsiteX3" fmla="*/ 0 w 546101"/>
                <a:gd name="connsiteY3" fmla="*/ 214312 h 214312"/>
                <a:gd name="connsiteX4" fmla="*/ 0 w 546101"/>
                <a:gd name="connsiteY4" fmla="*/ 0 h 214312"/>
                <a:gd name="connsiteX0" fmla="*/ 0 w 546101"/>
                <a:gd name="connsiteY0" fmla="*/ 34397 h 248709"/>
                <a:gd name="connsiteX1" fmla="*/ 515032 w 546101"/>
                <a:gd name="connsiteY1" fmla="*/ 0 h 248709"/>
                <a:gd name="connsiteX2" fmla="*/ 546101 w 546101"/>
                <a:gd name="connsiteY2" fmla="*/ 248709 h 248709"/>
                <a:gd name="connsiteX3" fmla="*/ 0 w 546101"/>
                <a:gd name="connsiteY3" fmla="*/ 248709 h 248709"/>
                <a:gd name="connsiteX4" fmla="*/ 0 w 546101"/>
                <a:gd name="connsiteY4" fmla="*/ 34397 h 248709"/>
                <a:gd name="connsiteX0" fmla="*/ 0 w 753338"/>
                <a:gd name="connsiteY0" fmla="*/ 0 h 627522"/>
                <a:gd name="connsiteX1" fmla="*/ 722269 w 753338"/>
                <a:gd name="connsiteY1" fmla="*/ 378813 h 627522"/>
                <a:gd name="connsiteX2" fmla="*/ 753338 w 753338"/>
                <a:gd name="connsiteY2" fmla="*/ 627522 h 627522"/>
                <a:gd name="connsiteX3" fmla="*/ 207237 w 753338"/>
                <a:gd name="connsiteY3" fmla="*/ 627522 h 627522"/>
                <a:gd name="connsiteX4" fmla="*/ 0 w 753338"/>
                <a:gd name="connsiteY4" fmla="*/ 0 h 627522"/>
                <a:gd name="connsiteX0" fmla="*/ 0 w 753338"/>
                <a:gd name="connsiteY0" fmla="*/ 0 h 627522"/>
                <a:gd name="connsiteX1" fmla="*/ 722269 w 753338"/>
                <a:gd name="connsiteY1" fmla="*/ 378813 h 627522"/>
                <a:gd name="connsiteX2" fmla="*/ 753338 w 753338"/>
                <a:gd name="connsiteY2" fmla="*/ 627522 h 627522"/>
                <a:gd name="connsiteX3" fmla="*/ 114801 w 753338"/>
                <a:gd name="connsiteY3" fmla="*/ 520824 h 627522"/>
                <a:gd name="connsiteX4" fmla="*/ 0 w 753338"/>
                <a:gd name="connsiteY4" fmla="*/ 0 h 627522"/>
                <a:gd name="connsiteX0" fmla="*/ 0 w 845876"/>
                <a:gd name="connsiteY0" fmla="*/ 0 h 842729"/>
                <a:gd name="connsiteX1" fmla="*/ 722269 w 845876"/>
                <a:gd name="connsiteY1" fmla="*/ 378813 h 842729"/>
                <a:gd name="connsiteX2" fmla="*/ 845876 w 845876"/>
                <a:gd name="connsiteY2" fmla="*/ 842729 h 842729"/>
                <a:gd name="connsiteX3" fmla="*/ 114801 w 845876"/>
                <a:gd name="connsiteY3" fmla="*/ 520824 h 842729"/>
                <a:gd name="connsiteX4" fmla="*/ 0 w 845876"/>
                <a:gd name="connsiteY4" fmla="*/ 0 h 842729"/>
                <a:gd name="connsiteX0" fmla="*/ 0 w 845876"/>
                <a:gd name="connsiteY0" fmla="*/ 0 h 842729"/>
                <a:gd name="connsiteX1" fmla="*/ 728813 w 845876"/>
                <a:gd name="connsiteY1" fmla="*/ 367838 h 842729"/>
                <a:gd name="connsiteX2" fmla="*/ 845876 w 845876"/>
                <a:gd name="connsiteY2" fmla="*/ 842729 h 842729"/>
                <a:gd name="connsiteX3" fmla="*/ 114801 w 845876"/>
                <a:gd name="connsiteY3" fmla="*/ 520824 h 842729"/>
                <a:gd name="connsiteX4" fmla="*/ 0 w 845876"/>
                <a:gd name="connsiteY4" fmla="*/ 0 h 842729"/>
                <a:gd name="connsiteX0" fmla="*/ 0 w 833746"/>
                <a:gd name="connsiteY0" fmla="*/ 0 h 841447"/>
                <a:gd name="connsiteX1" fmla="*/ 716683 w 833746"/>
                <a:gd name="connsiteY1" fmla="*/ 366556 h 841447"/>
                <a:gd name="connsiteX2" fmla="*/ 833746 w 833746"/>
                <a:gd name="connsiteY2" fmla="*/ 841447 h 841447"/>
                <a:gd name="connsiteX3" fmla="*/ 102671 w 833746"/>
                <a:gd name="connsiteY3" fmla="*/ 519542 h 841447"/>
                <a:gd name="connsiteX4" fmla="*/ 0 w 833746"/>
                <a:gd name="connsiteY4" fmla="*/ 0 h 841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3746" h="841447">
                  <a:moveTo>
                    <a:pt x="0" y="0"/>
                  </a:moveTo>
                  <a:lnTo>
                    <a:pt x="716683" y="366556"/>
                  </a:lnTo>
                  <a:lnTo>
                    <a:pt x="833746" y="841447"/>
                  </a:lnTo>
                  <a:lnTo>
                    <a:pt x="102671" y="519542"/>
                  </a:lnTo>
                  <a:lnTo>
                    <a:pt x="0" y="0"/>
                  </a:lnTo>
                  <a:close/>
                </a:path>
              </a:pathLst>
            </a:custGeom>
            <a:solidFill>
              <a:srgbClr val="E1A111"/>
            </a:solidFill>
            <a:ln w="28575">
              <a:solidFill>
                <a:schemeClr val="tx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cxnSp>
          <p:nvCxnSpPr>
            <p:cNvPr id="88" name="Connecteur droit 87"/>
            <p:cNvCxnSpPr/>
            <p:nvPr/>
          </p:nvCxnSpPr>
          <p:spPr bwMode="auto">
            <a:xfrm>
              <a:off x="895564" y="3025131"/>
              <a:ext cx="342182" cy="73312"/>
            </a:xfrm>
            <a:prstGeom prst="line">
              <a:avLst/>
            </a:prstGeom>
            <a:solidFill>
              <a:srgbClr val="F1BB41"/>
            </a:solidFill>
            <a:ln w="127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1" name="Connecteur droit 80"/>
            <p:cNvCxnSpPr/>
            <p:nvPr/>
          </p:nvCxnSpPr>
          <p:spPr bwMode="auto">
            <a:xfrm>
              <a:off x="1238059" y="3529485"/>
              <a:ext cx="246442" cy="364706"/>
            </a:xfrm>
            <a:prstGeom prst="line">
              <a:avLst/>
            </a:prstGeom>
            <a:solidFill>
              <a:schemeClr val="bg1"/>
            </a:solidFill>
            <a:ln w="88900" cap="rnd">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42" name="Arc 141"/>
            <p:cNvSpPr/>
            <p:nvPr/>
          </p:nvSpPr>
          <p:spPr bwMode="auto">
            <a:xfrm rot="11974539" flipH="1">
              <a:off x="1040482" y="3854684"/>
              <a:ext cx="154714" cy="163597"/>
            </a:xfrm>
            <a:prstGeom prst="arc">
              <a:avLst>
                <a:gd name="adj1" fmla="val 18302006"/>
                <a:gd name="adj2" fmla="val 20069371"/>
              </a:avLst>
            </a:prstGeom>
            <a:no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chemeClr val="lt1"/>
                </a:solidFill>
              </a:endParaRPr>
            </a:p>
          </p:txBody>
        </p:sp>
        <p:sp>
          <p:nvSpPr>
            <p:cNvPr id="129" name="Arc 128"/>
            <p:cNvSpPr/>
            <p:nvPr/>
          </p:nvSpPr>
          <p:spPr>
            <a:xfrm rot="21412809" flipH="1">
              <a:off x="933917" y="3753491"/>
              <a:ext cx="114111" cy="306247"/>
            </a:xfrm>
            <a:prstGeom prst="arc">
              <a:avLst>
                <a:gd name="adj1" fmla="val 16374727"/>
                <a:gd name="adj2" fmla="val 5122304"/>
              </a:avLst>
            </a:prstGeom>
            <a:noFill/>
            <a:ln w="79375">
              <a:solidFill>
                <a:schemeClr val="accent1">
                  <a:alpha val="59000"/>
                </a:schemeClr>
              </a:solidFill>
            </a:ln>
            <a:effectLst>
              <a:softEdge rad="31750"/>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79" name="Connecteur droit 78"/>
            <p:cNvCxnSpPr/>
            <p:nvPr/>
          </p:nvCxnSpPr>
          <p:spPr bwMode="auto">
            <a:xfrm flipH="1">
              <a:off x="565324" y="3542671"/>
              <a:ext cx="139597" cy="353003"/>
            </a:xfrm>
            <a:prstGeom prst="line">
              <a:avLst/>
            </a:prstGeom>
            <a:solidFill>
              <a:schemeClr val="bg1"/>
            </a:solidFill>
            <a:ln w="92075" cap="rnd">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94" name="Trapèze 2050"/>
            <p:cNvSpPr/>
            <p:nvPr/>
          </p:nvSpPr>
          <p:spPr bwMode="auto">
            <a:xfrm rot="606345" flipV="1">
              <a:off x="641562" y="3135212"/>
              <a:ext cx="475189" cy="546070"/>
            </a:xfrm>
            <a:custGeom>
              <a:avLst/>
              <a:gdLst>
                <a:gd name="connsiteX0" fmla="*/ 0 w 972766"/>
                <a:gd name="connsiteY0" fmla="*/ 693785 h 693785"/>
                <a:gd name="connsiteX1" fmla="*/ 202627 w 972766"/>
                <a:gd name="connsiteY1" fmla="*/ 0 h 693785"/>
                <a:gd name="connsiteX2" fmla="*/ 770139 w 972766"/>
                <a:gd name="connsiteY2" fmla="*/ 0 h 693785"/>
                <a:gd name="connsiteX3" fmla="*/ 972766 w 972766"/>
                <a:gd name="connsiteY3" fmla="*/ 693785 h 693785"/>
                <a:gd name="connsiteX4" fmla="*/ 0 w 972766"/>
                <a:gd name="connsiteY4" fmla="*/ 693785 h 693785"/>
                <a:gd name="connsiteX0" fmla="*/ 0 w 972766"/>
                <a:gd name="connsiteY0" fmla="*/ 693785 h 693785"/>
                <a:gd name="connsiteX1" fmla="*/ 446501 w 972766"/>
                <a:gd name="connsiteY1" fmla="*/ 73109 h 693785"/>
                <a:gd name="connsiteX2" fmla="*/ 770139 w 972766"/>
                <a:gd name="connsiteY2" fmla="*/ 0 h 693785"/>
                <a:gd name="connsiteX3" fmla="*/ 972766 w 972766"/>
                <a:gd name="connsiteY3" fmla="*/ 693785 h 693785"/>
                <a:gd name="connsiteX4" fmla="*/ 0 w 972766"/>
                <a:gd name="connsiteY4" fmla="*/ 693785 h 693785"/>
                <a:gd name="connsiteX0" fmla="*/ 0 w 876334"/>
                <a:gd name="connsiteY0" fmla="*/ 693785 h 735883"/>
                <a:gd name="connsiteX1" fmla="*/ 446501 w 876334"/>
                <a:gd name="connsiteY1" fmla="*/ 73109 h 735883"/>
                <a:gd name="connsiteX2" fmla="*/ 770139 w 876334"/>
                <a:gd name="connsiteY2" fmla="*/ 0 h 735883"/>
                <a:gd name="connsiteX3" fmla="*/ 876334 w 876334"/>
                <a:gd name="connsiteY3" fmla="*/ 735883 h 735883"/>
                <a:gd name="connsiteX4" fmla="*/ 0 w 876334"/>
                <a:gd name="connsiteY4" fmla="*/ 693785 h 735883"/>
                <a:gd name="connsiteX0" fmla="*/ 0 w 1088922"/>
                <a:gd name="connsiteY0" fmla="*/ 620676 h 662774"/>
                <a:gd name="connsiteX1" fmla="*/ 446501 w 1088922"/>
                <a:gd name="connsiteY1" fmla="*/ 0 h 662774"/>
                <a:gd name="connsiteX2" fmla="*/ 1088922 w 1088922"/>
                <a:gd name="connsiteY2" fmla="*/ 23232 h 662774"/>
                <a:gd name="connsiteX3" fmla="*/ 876334 w 1088922"/>
                <a:gd name="connsiteY3" fmla="*/ 662774 h 662774"/>
                <a:gd name="connsiteX4" fmla="*/ 0 w 1088922"/>
                <a:gd name="connsiteY4" fmla="*/ 620676 h 662774"/>
                <a:gd name="connsiteX0" fmla="*/ 0 w 1034212"/>
                <a:gd name="connsiteY0" fmla="*/ 590903 h 662774"/>
                <a:gd name="connsiteX1" fmla="*/ 391791 w 1034212"/>
                <a:gd name="connsiteY1" fmla="*/ 0 h 662774"/>
                <a:gd name="connsiteX2" fmla="*/ 1034212 w 1034212"/>
                <a:gd name="connsiteY2" fmla="*/ 23232 h 662774"/>
                <a:gd name="connsiteX3" fmla="*/ 821624 w 1034212"/>
                <a:gd name="connsiteY3" fmla="*/ 662774 h 662774"/>
                <a:gd name="connsiteX4" fmla="*/ 0 w 1034212"/>
                <a:gd name="connsiteY4" fmla="*/ 590903 h 662774"/>
                <a:gd name="connsiteX0" fmla="*/ 0 w 1060192"/>
                <a:gd name="connsiteY0" fmla="*/ 625796 h 662774"/>
                <a:gd name="connsiteX1" fmla="*/ 417771 w 1060192"/>
                <a:gd name="connsiteY1" fmla="*/ 0 h 662774"/>
                <a:gd name="connsiteX2" fmla="*/ 1060192 w 1060192"/>
                <a:gd name="connsiteY2" fmla="*/ 23232 h 662774"/>
                <a:gd name="connsiteX3" fmla="*/ 847604 w 1060192"/>
                <a:gd name="connsiteY3" fmla="*/ 662774 h 662774"/>
                <a:gd name="connsiteX4" fmla="*/ 0 w 1060192"/>
                <a:gd name="connsiteY4" fmla="*/ 625796 h 662774"/>
                <a:gd name="connsiteX0" fmla="*/ 0 w 1055071"/>
                <a:gd name="connsiteY0" fmla="*/ 597066 h 662774"/>
                <a:gd name="connsiteX1" fmla="*/ 412650 w 1055071"/>
                <a:gd name="connsiteY1" fmla="*/ 0 h 662774"/>
                <a:gd name="connsiteX2" fmla="*/ 1055071 w 1055071"/>
                <a:gd name="connsiteY2" fmla="*/ 23232 h 662774"/>
                <a:gd name="connsiteX3" fmla="*/ 842483 w 1055071"/>
                <a:gd name="connsiteY3" fmla="*/ 662774 h 662774"/>
                <a:gd name="connsiteX4" fmla="*/ 0 w 1055071"/>
                <a:gd name="connsiteY4" fmla="*/ 597066 h 662774"/>
                <a:gd name="connsiteX0" fmla="*/ 0 w 1055071"/>
                <a:gd name="connsiteY0" fmla="*/ 573834 h 639542"/>
                <a:gd name="connsiteX1" fmla="*/ 362500 w 1055071"/>
                <a:gd name="connsiteY1" fmla="*/ 14813 h 639542"/>
                <a:gd name="connsiteX2" fmla="*/ 1055071 w 1055071"/>
                <a:gd name="connsiteY2" fmla="*/ 0 h 639542"/>
                <a:gd name="connsiteX3" fmla="*/ 842483 w 1055071"/>
                <a:gd name="connsiteY3" fmla="*/ 639542 h 639542"/>
                <a:gd name="connsiteX4" fmla="*/ 0 w 1055071"/>
                <a:gd name="connsiteY4" fmla="*/ 573834 h 639542"/>
                <a:gd name="connsiteX0" fmla="*/ 0 w 1055071"/>
                <a:gd name="connsiteY0" fmla="*/ 573834 h 639542"/>
                <a:gd name="connsiteX1" fmla="*/ 372003 w 1055071"/>
                <a:gd name="connsiteY1" fmla="*/ 2050 h 639542"/>
                <a:gd name="connsiteX2" fmla="*/ 1055071 w 1055071"/>
                <a:gd name="connsiteY2" fmla="*/ 0 h 639542"/>
                <a:gd name="connsiteX3" fmla="*/ 842483 w 1055071"/>
                <a:gd name="connsiteY3" fmla="*/ 639542 h 639542"/>
                <a:gd name="connsiteX4" fmla="*/ 0 w 1055071"/>
                <a:gd name="connsiteY4" fmla="*/ 573834 h 639542"/>
                <a:gd name="connsiteX0" fmla="*/ 0 w 1055071"/>
                <a:gd name="connsiteY0" fmla="*/ 573834 h 616652"/>
                <a:gd name="connsiteX1" fmla="*/ 372003 w 1055071"/>
                <a:gd name="connsiteY1" fmla="*/ 2050 h 616652"/>
                <a:gd name="connsiteX2" fmla="*/ 1055071 w 1055071"/>
                <a:gd name="connsiteY2" fmla="*/ 0 h 616652"/>
                <a:gd name="connsiteX3" fmla="*/ 835721 w 1055071"/>
                <a:gd name="connsiteY3" fmla="*/ 616652 h 616652"/>
                <a:gd name="connsiteX4" fmla="*/ 0 w 1055071"/>
                <a:gd name="connsiteY4" fmla="*/ 573834 h 616652"/>
                <a:gd name="connsiteX0" fmla="*/ 0 w 1031067"/>
                <a:gd name="connsiteY0" fmla="*/ 578544 h 616652"/>
                <a:gd name="connsiteX1" fmla="*/ 347999 w 1031067"/>
                <a:gd name="connsiteY1" fmla="*/ 2050 h 616652"/>
                <a:gd name="connsiteX2" fmla="*/ 1031067 w 1031067"/>
                <a:gd name="connsiteY2" fmla="*/ 0 h 616652"/>
                <a:gd name="connsiteX3" fmla="*/ 811717 w 1031067"/>
                <a:gd name="connsiteY3" fmla="*/ 616652 h 616652"/>
                <a:gd name="connsiteX4" fmla="*/ 0 w 1031067"/>
                <a:gd name="connsiteY4" fmla="*/ 578544 h 616652"/>
                <a:gd name="connsiteX0" fmla="*/ 0 w 1041355"/>
                <a:gd name="connsiteY0" fmla="*/ 576525 h 616652"/>
                <a:gd name="connsiteX1" fmla="*/ 358287 w 1041355"/>
                <a:gd name="connsiteY1" fmla="*/ 2050 h 616652"/>
                <a:gd name="connsiteX2" fmla="*/ 1041355 w 1041355"/>
                <a:gd name="connsiteY2" fmla="*/ 0 h 616652"/>
                <a:gd name="connsiteX3" fmla="*/ 822005 w 1041355"/>
                <a:gd name="connsiteY3" fmla="*/ 616652 h 616652"/>
                <a:gd name="connsiteX4" fmla="*/ 0 w 1041355"/>
                <a:gd name="connsiteY4" fmla="*/ 576525 h 616652"/>
                <a:gd name="connsiteX0" fmla="*/ 0 w 1036092"/>
                <a:gd name="connsiteY0" fmla="*/ 574475 h 614602"/>
                <a:gd name="connsiteX1" fmla="*/ 358287 w 1036092"/>
                <a:gd name="connsiteY1" fmla="*/ 0 h 614602"/>
                <a:gd name="connsiteX2" fmla="*/ 1036092 w 1036092"/>
                <a:gd name="connsiteY2" fmla="*/ 8601 h 614602"/>
                <a:gd name="connsiteX3" fmla="*/ 822005 w 1036092"/>
                <a:gd name="connsiteY3" fmla="*/ 614602 h 614602"/>
                <a:gd name="connsiteX4" fmla="*/ 0 w 1036092"/>
                <a:gd name="connsiteY4" fmla="*/ 574475 h 614602"/>
                <a:gd name="connsiteX0" fmla="*/ 0 w 1035481"/>
                <a:gd name="connsiteY0" fmla="*/ 574475 h 614602"/>
                <a:gd name="connsiteX1" fmla="*/ 358287 w 1035481"/>
                <a:gd name="connsiteY1" fmla="*/ 0 h 614602"/>
                <a:gd name="connsiteX2" fmla="*/ 1035481 w 1035481"/>
                <a:gd name="connsiteY2" fmla="*/ 12376 h 614602"/>
                <a:gd name="connsiteX3" fmla="*/ 822005 w 1035481"/>
                <a:gd name="connsiteY3" fmla="*/ 614602 h 614602"/>
                <a:gd name="connsiteX4" fmla="*/ 0 w 1035481"/>
                <a:gd name="connsiteY4" fmla="*/ 574475 h 614602"/>
                <a:gd name="connsiteX0" fmla="*/ 0 w 1044784"/>
                <a:gd name="connsiteY0" fmla="*/ 575850 h 615977"/>
                <a:gd name="connsiteX1" fmla="*/ 358287 w 1044784"/>
                <a:gd name="connsiteY1" fmla="*/ 1375 h 615977"/>
                <a:gd name="connsiteX2" fmla="*/ 1044784 w 1044784"/>
                <a:gd name="connsiteY2" fmla="*/ -1 h 615977"/>
                <a:gd name="connsiteX3" fmla="*/ 822005 w 1044784"/>
                <a:gd name="connsiteY3" fmla="*/ 615977 h 615977"/>
                <a:gd name="connsiteX4" fmla="*/ 0 w 1044784"/>
                <a:gd name="connsiteY4" fmla="*/ 575850 h 615977"/>
                <a:gd name="connsiteX0" fmla="*/ 0 w 1028013"/>
                <a:gd name="connsiteY0" fmla="*/ 559668 h 615978"/>
                <a:gd name="connsiteX1" fmla="*/ 341516 w 1028013"/>
                <a:gd name="connsiteY1" fmla="*/ 1376 h 615978"/>
                <a:gd name="connsiteX2" fmla="*/ 1028013 w 1028013"/>
                <a:gd name="connsiteY2" fmla="*/ 0 h 615978"/>
                <a:gd name="connsiteX3" fmla="*/ 805234 w 1028013"/>
                <a:gd name="connsiteY3" fmla="*/ 615978 h 615978"/>
                <a:gd name="connsiteX4" fmla="*/ 0 w 1028013"/>
                <a:gd name="connsiteY4" fmla="*/ 559668 h 615978"/>
                <a:gd name="connsiteX0" fmla="*/ 0 w 1043563"/>
                <a:gd name="connsiteY0" fmla="*/ 568301 h 615978"/>
                <a:gd name="connsiteX1" fmla="*/ 357066 w 1043563"/>
                <a:gd name="connsiteY1" fmla="*/ 1376 h 615978"/>
                <a:gd name="connsiteX2" fmla="*/ 1043563 w 1043563"/>
                <a:gd name="connsiteY2" fmla="*/ 0 h 615978"/>
                <a:gd name="connsiteX3" fmla="*/ 820784 w 1043563"/>
                <a:gd name="connsiteY3" fmla="*/ 615978 h 615978"/>
                <a:gd name="connsiteX4" fmla="*/ 0 w 1043563"/>
                <a:gd name="connsiteY4" fmla="*/ 568301 h 615978"/>
                <a:gd name="connsiteX0" fmla="*/ 0 w 1043563"/>
                <a:gd name="connsiteY0" fmla="*/ 568301 h 610359"/>
                <a:gd name="connsiteX1" fmla="*/ 357066 w 1043563"/>
                <a:gd name="connsiteY1" fmla="*/ 1376 h 610359"/>
                <a:gd name="connsiteX2" fmla="*/ 1043563 w 1043563"/>
                <a:gd name="connsiteY2" fmla="*/ 0 h 610359"/>
                <a:gd name="connsiteX3" fmla="*/ 846556 w 1043563"/>
                <a:gd name="connsiteY3" fmla="*/ 610359 h 610359"/>
                <a:gd name="connsiteX4" fmla="*/ 0 w 1043563"/>
                <a:gd name="connsiteY4" fmla="*/ 568301 h 610359"/>
                <a:gd name="connsiteX0" fmla="*/ 0 w 1031894"/>
                <a:gd name="connsiteY0" fmla="*/ 570758 h 610359"/>
                <a:gd name="connsiteX1" fmla="*/ 345397 w 1031894"/>
                <a:gd name="connsiteY1" fmla="*/ 1376 h 610359"/>
                <a:gd name="connsiteX2" fmla="*/ 1031894 w 1031894"/>
                <a:gd name="connsiteY2" fmla="*/ 0 h 610359"/>
                <a:gd name="connsiteX3" fmla="*/ 834887 w 1031894"/>
                <a:gd name="connsiteY3" fmla="*/ 610359 h 610359"/>
                <a:gd name="connsiteX4" fmla="*/ 0 w 1031894"/>
                <a:gd name="connsiteY4" fmla="*/ 570758 h 610359"/>
                <a:gd name="connsiteX0" fmla="*/ 0 w 1044254"/>
                <a:gd name="connsiteY0" fmla="*/ 572895 h 610359"/>
                <a:gd name="connsiteX1" fmla="*/ 357757 w 1044254"/>
                <a:gd name="connsiteY1" fmla="*/ 1376 h 610359"/>
                <a:gd name="connsiteX2" fmla="*/ 1044254 w 1044254"/>
                <a:gd name="connsiteY2" fmla="*/ 0 h 610359"/>
                <a:gd name="connsiteX3" fmla="*/ 847247 w 1044254"/>
                <a:gd name="connsiteY3" fmla="*/ 610359 h 610359"/>
                <a:gd name="connsiteX4" fmla="*/ 0 w 1044254"/>
                <a:gd name="connsiteY4" fmla="*/ 572895 h 610359"/>
                <a:gd name="connsiteX0" fmla="*/ 0 w 1041270"/>
                <a:gd name="connsiteY0" fmla="*/ 566414 h 610359"/>
                <a:gd name="connsiteX1" fmla="*/ 354773 w 1041270"/>
                <a:gd name="connsiteY1" fmla="*/ 1376 h 610359"/>
                <a:gd name="connsiteX2" fmla="*/ 1041270 w 1041270"/>
                <a:gd name="connsiteY2" fmla="*/ 0 h 610359"/>
                <a:gd name="connsiteX3" fmla="*/ 844263 w 1041270"/>
                <a:gd name="connsiteY3" fmla="*/ 610359 h 610359"/>
                <a:gd name="connsiteX4" fmla="*/ 0 w 1041270"/>
                <a:gd name="connsiteY4" fmla="*/ 566414 h 610359"/>
                <a:gd name="connsiteX0" fmla="*/ 0 w 1040577"/>
                <a:gd name="connsiteY0" fmla="*/ 561822 h 610359"/>
                <a:gd name="connsiteX1" fmla="*/ 354080 w 1040577"/>
                <a:gd name="connsiteY1" fmla="*/ 1376 h 610359"/>
                <a:gd name="connsiteX2" fmla="*/ 1040577 w 1040577"/>
                <a:gd name="connsiteY2" fmla="*/ 0 h 610359"/>
                <a:gd name="connsiteX3" fmla="*/ 843570 w 1040577"/>
                <a:gd name="connsiteY3" fmla="*/ 610359 h 610359"/>
                <a:gd name="connsiteX4" fmla="*/ 0 w 1040577"/>
                <a:gd name="connsiteY4" fmla="*/ 561822 h 610359"/>
                <a:gd name="connsiteX0" fmla="*/ 0 w 1037939"/>
                <a:gd name="connsiteY0" fmla="*/ 557638 h 610359"/>
                <a:gd name="connsiteX1" fmla="*/ 351442 w 1037939"/>
                <a:gd name="connsiteY1" fmla="*/ 1376 h 610359"/>
                <a:gd name="connsiteX2" fmla="*/ 1037939 w 1037939"/>
                <a:gd name="connsiteY2" fmla="*/ 0 h 610359"/>
                <a:gd name="connsiteX3" fmla="*/ 840932 w 1037939"/>
                <a:gd name="connsiteY3" fmla="*/ 610359 h 610359"/>
                <a:gd name="connsiteX4" fmla="*/ 0 w 1037939"/>
                <a:gd name="connsiteY4" fmla="*/ 557638 h 610359"/>
                <a:gd name="connsiteX0" fmla="*/ 0 w 1037939"/>
                <a:gd name="connsiteY0" fmla="*/ 557638 h 595513"/>
                <a:gd name="connsiteX1" fmla="*/ 351442 w 1037939"/>
                <a:gd name="connsiteY1" fmla="*/ 1376 h 595513"/>
                <a:gd name="connsiteX2" fmla="*/ 1037939 w 1037939"/>
                <a:gd name="connsiteY2" fmla="*/ 0 h 595513"/>
                <a:gd name="connsiteX3" fmla="*/ 849192 w 1037939"/>
                <a:gd name="connsiteY3" fmla="*/ 595512 h 595513"/>
                <a:gd name="connsiteX4" fmla="*/ 0 w 1037939"/>
                <a:gd name="connsiteY4" fmla="*/ 557638 h 595513"/>
                <a:gd name="connsiteX0" fmla="*/ 0 w 1037939"/>
                <a:gd name="connsiteY0" fmla="*/ 557638 h 623224"/>
                <a:gd name="connsiteX1" fmla="*/ 351442 w 1037939"/>
                <a:gd name="connsiteY1" fmla="*/ 1376 h 623224"/>
                <a:gd name="connsiteX2" fmla="*/ 1037939 w 1037939"/>
                <a:gd name="connsiteY2" fmla="*/ 0 h 623224"/>
                <a:gd name="connsiteX3" fmla="*/ 1010866 w 1037939"/>
                <a:gd name="connsiteY3" fmla="*/ 623223 h 623224"/>
                <a:gd name="connsiteX4" fmla="*/ 0 w 1037939"/>
                <a:gd name="connsiteY4" fmla="*/ 557638 h 623224"/>
                <a:gd name="connsiteX0" fmla="*/ 0 w 1213483"/>
                <a:gd name="connsiteY0" fmla="*/ 1259925 h 1325510"/>
                <a:gd name="connsiteX1" fmla="*/ 351442 w 1213483"/>
                <a:gd name="connsiteY1" fmla="*/ 703663 h 1325510"/>
                <a:gd name="connsiteX2" fmla="*/ 1213483 w 1213483"/>
                <a:gd name="connsiteY2" fmla="*/ 0 h 1325510"/>
                <a:gd name="connsiteX3" fmla="*/ 1010866 w 1213483"/>
                <a:gd name="connsiteY3" fmla="*/ 1325510 h 1325510"/>
                <a:gd name="connsiteX4" fmla="*/ 0 w 1213483"/>
                <a:gd name="connsiteY4" fmla="*/ 1259925 h 1325510"/>
                <a:gd name="connsiteX0" fmla="*/ 0 w 990866"/>
                <a:gd name="connsiteY0" fmla="*/ 1344690 h 1344690"/>
                <a:gd name="connsiteX1" fmla="*/ 128825 w 990866"/>
                <a:gd name="connsiteY1" fmla="*/ 703663 h 1344690"/>
                <a:gd name="connsiteX2" fmla="*/ 990866 w 990866"/>
                <a:gd name="connsiteY2" fmla="*/ 0 h 1344690"/>
                <a:gd name="connsiteX3" fmla="*/ 788249 w 990866"/>
                <a:gd name="connsiteY3" fmla="*/ 1325510 h 1344690"/>
                <a:gd name="connsiteX4" fmla="*/ 0 w 990866"/>
                <a:gd name="connsiteY4" fmla="*/ 1344690 h 1344690"/>
                <a:gd name="connsiteX0" fmla="*/ 0 w 990866"/>
                <a:gd name="connsiteY0" fmla="*/ 1344690 h 1344690"/>
                <a:gd name="connsiteX1" fmla="*/ 201273 w 990866"/>
                <a:gd name="connsiteY1" fmla="*/ 188179 h 1344690"/>
                <a:gd name="connsiteX2" fmla="*/ 990866 w 990866"/>
                <a:gd name="connsiteY2" fmla="*/ 0 h 1344690"/>
                <a:gd name="connsiteX3" fmla="*/ 788249 w 990866"/>
                <a:gd name="connsiteY3" fmla="*/ 1325510 h 1344690"/>
                <a:gd name="connsiteX4" fmla="*/ 0 w 990866"/>
                <a:gd name="connsiteY4" fmla="*/ 1344690 h 1344690"/>
                <a:gd name="connsiteX0" fmla="*/ 0 w 990866"/>
                <a:gd name="connsiteY0" fmla="*/ 1344690 h 1344690"/>
                <a:gd name="connsiteX1" fmla="*/ 201273 w 990866"/>
                <a:gd name="connsiteY1" fmla="*/ 188179 h 1344690"/>
                <a:gd name="connsiteX2" fmla="*/ 990866 w 990866"/>
                <a:gd name="connsiteY2" fmla="*/ 0 h 1344690"/>
                <a:gd name="connsiteX3" fmla="*/ 785265 w 990866"/>
                <a:gd name="connsiteY3" fmla="*/ 1331990 h 1344690"/>
                <a:gd name="connsiteX4" fmla="*/ 0 w 990866"/>
                <a:gd name="connsiteY4" fmla="*/ 1344690 h 13446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866" h="1344690">
                  <a:moveTo>
                    <a:pt x="0" y="1344690"/>
                  </a:moveTo>
                  <a:lnTo>
                    <a:pt x="201273" y="188179"/>
                  </a:lnTo>
                  <a:lnTo>
                    <a:pt x="990866" y="0"/>
                  </a:lnTo>
                  <a:lnTo>
                    <a:pt x="785265" y="1331990"/>
                  </a:lnTo>
                  <a:lnTo>
                    <a:pt x="0" y="1344690"/>
                  </a:lnTo>
                  <a:close/>
                </a:path>
              </a:pathLst>
            </a:custGeom>
            <a:solidFill>
              <a:srgbClr val="F1BB41"/>
            </a:solidFill>
            <a:ln w="285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5382" name="ZoneTexte 15381"/>
            <p:cNvSpPr txBox="1"/>
            <p:nvPr/>
          </p:nvSpPr>
          <p:spPr>
            <a:xfrm rot="20859754">
              <a:off x="1066757" y="3041553"/>
              <a:ext cx="376632" cy="584775"/>
            </a:xfrm>
            <a:prstGeom prst="rect">
              <a:avLst/>
            </a:prstGeom>
            <a:noFill/>
          </p:spPr>
          <p:txBody>
            <a:bodyPr wrap="square" rtlCol="0">
              <a:spAutoFit/>
            </a:bodyPr>
            <a:lstStyle/>
            <a:p>
              <a:r>
                <a:rPr lang="fr-FR" sz="32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fr-FR"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60" name="ZoneTexte 159"/>
            <p:cNvSpPr txBox="1"/>
            <p:nvPr/>
          </p:nvSpPr>
          <p:spPr>
            <a:xfrm>
              <a:off x="702459" y="3180804"/>
              <a:ext cx="376632" cy="400110"/>
            </a:xfrm>
            <a:prstGeom prst="rect">
              <a:avLst/>
            </a:prstGeom>
            <a:noFill/>
          </p:spPr>
          <p:txBody>
            <a:bodyPr wrap="square" rtlCol="0">
              <a:spAutoFit/>
            </a:bodyPr>
            <a:lstStyle/>
            <a:p>
              <a:r>
                <a:rPr lang="fr-FR" sz="20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fr-FR" sz="2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9" name="Ellipse 88"/>
            <p:cNvSpPr/>
            <p:nvPr/>
          </p:nvSpPr>
          <p:spPr bwMode="auto">
            <a:xfrm>
              <a:off x="792365" y="4179820"/>
              <a:ext cx="515366" cy="607687"/>
            </a:xfrm>
            <a:custGeom>
              <a:avLst/>
              <a:gdLst>
                <a:gd name="connsiteX0" fmla="*/ 0 w 516338"/>
                <a:gd name="connsiteY0" fmla="*/ 540166 h 1080332"/>
                <a:gd name="connsiteX1" fmla="*/ 258169 w 516338"/>
                <a:gd name="connsiteY1" fmla="*/ 0 h 1080332"/>
                <a:gd name="connsiteX2" fmla="*/ 516338 w 516338"/>
                <a:gd name="connsiteY2" fmla="*/ 540166 h 1080332"/>
                <a:gd name="connsiteX3" fmla="*/ 258169 w 516338"/>
                <a:gd name="connsiteY3" fmla="*/ 1080332 h 1080332"/>
                <a:gd name="connsiteX4" fmla="*/ 0 w 516338"/>
                <a:gd name="connsiteY4" fmla="*/ 540166 h 1080332"/>
                <a:gd name="connsiteX0" fmla="*/ 0 w 516338"/>
                <a:gd name="connsiteY0" fmla="*/ 540166 h 607687"/>
                <a:gd name="connsiteX1" fmla="*/ 258169 w 516338"/>
                <a:gd name="connsiteY1" fmla="*/ 0 h 607687"/>
                <a:gd name="connsiteX2" fmla="*/ 516338 w 516338"/>
                <a:gd name="connsiteY2" fmla="*/ 540166 h 607687"/>
                <a:gd name="connsiteX3" fmla="*/ 0 w 516338"/>
                <a:gd name="connsiteY3" fmla="*/ 540166 h 607687"/>
              </a:gdLst>
              <a:ahLst/>
              <a:cxnLst>
                <a:cxn ang="0">
                  <a:pos x="connsiteX0" y="connsiteY0"/>
                </a:cxn>
                <a:cxn ang="0">
                  <a:pos x="connsiteX1" y="connsiteY1"/>
                </a:cxn>
                <a:cxn ang="0">
                  <a:pos x="connsiteX2" y="connsiteY2"/>
                </a:cxn>
                <a:cxn ang="0">
                  <a:pos x="connsiteX3" y="connsiteY3"/>
                </a:cxn>
              </a:cxnLst>
              <a:rect l="l" t="t" r="r" b="b"/>
              <a:pathLst>
                <a:path w="516338" h="607687">
                  <a:moveTo>
                    <a:pt x="0" y="540166"/>
                  </a:moveTo>
                  <a:cubicBezTo>
                    <a:pt x="0" y="241841"/>
                    <a:pt x="115586" y="0"/>
                    <a:pt x="258169" y="0"/>
                  </a:cubicBezTo>
                  <a:cubicBezTo>
                    <a:pt x="400752" y="0"/>
                    <a:pt x="516338" y="241841"/>
                    <a:pt x="516338" y="540166"/>
                  </a:cubicBezTo>
                  <a:cubicBezTo>
                    <a:pt x="473310" y="630194"/>
                    <a:pt x="43028" y="630194"/>
                    <a:pt x="0" y="540166"/>
                  </a:cubicBezTo>
                  <a:close/>
                </a:path>
              </a:pathLst>
            </a:custGeom>
            <a:solidFill>
              <a:srgbClr val="78C2D6"/>
            </a:solidFill>
            <a:ln w="381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18" name="Ellipse 117"/>
            <p:cNvSpPr/>
            <p:nvPr/>
          </p:nvSpPr>
          <p:spPr>
            <a:xfrm rot="20562856">
              <a:off x="1075139" y="3814680"/>
              <a:ext cx="18000" cy="90000"/>
            </a:xfrm>
            <a:prstGeom prst="ellipse">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9" name="Ellipse 118"/>
            <p:cNvSpPr/>
            <p:nvPr/>
          </p:nvSpPr>
          <p:spPr>
            <a:xfrm rot="20562856">
              <a:off x="1139969" y="3791252"/>
              <a:ext cx="18000" cy="90000"/>
            </a:xfrm>
            <a:prstGeom prst="ellipse">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645410" y="4720338"/>
              <a:ext cx="813838" cy="1069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86" name="Rectangle 85"/>
          <p:cNvSpPr/>
          <p:nvPr/>
        </p:nvSpPr>
        <p:spPr bwMode="auto">
          <a:xfrm rot="672663">
            <a:off x="524037" y="3602981"/>
            <a:ext cx="536656" cy="197592"/>
          </a:xfrm>
          <a:custGeom>
            <a:avLst/>
            <a:gdLst>
              <a:gd name="connsiteX0" fmla="*/ 0 w 671511"/>
              <a:gd name="connsiteY0" fmla="*/ 0 h 215900"/>
              <a:gd name="connsiteX1" fmla="*/ 671511 w 671511"/>
              <a:gd name="connsiteY1" fmla="*/ 0 h 215900"/>
              <a:gd name="connsiteX2" fmla="*/ 671511 w 671511"/>
              <a:gd name="connsiteY2" fmla="*/ 215900 h 215900"/>
              <a:gd name="connsiteX3" fmla="*/ 0 w 671511"/>
              <a:gd name="connsiteY3" fmla="*/ 215900 h 215900"/>
              <a:gd name="connsiteX4" fmla="*/ 0 w 671511"/>
              <a:gd name="connsiteY4" fmla="*/ 0 h 215900"/>
              <a:gd name="connsiteX0" fmla="*/ 0 w 775130"/>
              <a:gd name="connsiteY0" fmla="*/ 0 h 356553"/>
              <a:gd name="connsiteX1" fmla="*/ 775130 w 775130"/>
              <a:gd name="connsiteY1" fmla="*/ 140653 h 356553"/>
              <a:gd name="connsiteX2" fmla="*/ 775130 w 775130"/>
              <a:gd name="connsiteY2" fmla="*/ 356553 h 356553"/>
              <a:gd name="connsiteX3" fmla="*/ 103619 w 775130"/>
              <a:gd name="connsiteY3" fmla="*/ 356553 h 356553"/>
              <a:gd name="connsiteX4" fmla="*/ 0 w 775130"/>
              <a:gd name="connsiteY4" fmla="*/ 0 h 356553"/>
              <a:gd name="connsiteX0" fmla="*/ 0 w 759086"/>
              <a:gd name="connsiteY0" fmla="*/ 0 h 344197"/>
              <a:gd name="connsiteX1" fmla="*/ 759086 w 759086"/>
              <a:gd name="connsiteY1" fmla="*/ 128297 h 344197"/>
              <a:gd name="connsiteX2" fmla="*/ 759086 w 759086"/>
              <a:gd name="connsiteY2" fmla="*/ 344197 h 344197"/>
              <a:gd name="connsiteX3" fmla="*/ 87575 w 759086"/>
              <a:gd name="connsiteY3" fmla="*/ 344197 h 344197"/>
              <a:gd name="connsiteX4" fmla="*/ 0 w 759086"/>
              <a:gd name="connsiteY4" fmla="*/ 0 h 344197"/>
              <a:gd name="connsiteX0" fmla="*/ 0 w 760568"/>
              <a:gd name="connsiteY0" fmla="*/ 0 h 351671"/>
              <a:gd name="connsiteX1" fmla="*/ 760568 w 760568"/>
              <a:gd name="connsiteY1" fmla="*/ 135771 h 351671"/>
              <a:gd name="connsiteX2" fmla="*/ 760568 w 760568"/>
              <a:gd name="connsiteY2" fmla="*/ 351671 h 351671"/>
              <a:gd name="connsiteX3" fmla="*/ 89057 w 760568"/>
              <a:gd name="connsiteY3" fmla="*/ 351671 h 351671"/>
              <a:gd name="connsiteX4" fmla="*/ 0 w 760568"/>
              <a:gd name="connsiteY4" fmla="*/ 0 h 351671"/>
              <a:gd name="connsiteX0" fmla="*/ 0 w 748616"/>
              <a:gd name="connsiteY0" fmla="*/ 0 h 350155"/>
              <a:gd name="connsiteX1" fmla="*/ 748616 w 748616"/>
              <a:gd name="connsiteY1" fmla="*/ 134255 h 350155"/>
              <a:gd name="connsiteX2" fmla="*/ 748616 w 748616"/>
              <a:gd name="connsiteY2" fmla="*/ 350155 h 350155"/>
              <a:gd name="connsiteX3" fmla="*/ 77105 w 748616"/>
              <a:gd name="connsiteY3" fmla="*/ 350155 h 350155"/>
              <a:gd name="connsiteX4" fmla="*/ 0 w 748616"/>
              <a:gd name="connsiteY4" fmla="*/ 0 h 350155"/>
              <a:gd name="connsiteX0" fmla="*/ 397921 w 1146537"/>
              <a:gd name="connsiteY0" fmla="*/ 0 h 350155"/>
              <a:gd name="connsiteX1" fmla="*/ 1146537 w 1146537"/>
              <a:gd name="connsiteY1" fmla="*/ 134255 h 350155"/>
              <a:gd name="connsiteX2" fmla="*/ 1146537 w 1146537"/>
              <a:gd name="connsiteY2" fmla="*/ 350155 h 350155"/>
              <a:gd name="connsiteX3" fmla="*/ 0 w 1146537"/>
              <a:gd name="connsiteY3" fmla="*/ 236507 h 350155"/>
              <a:gd name="connsiteX4" fmla="*/ 397921 w 1146537"/>
              <a:gd name="connsiteY4" fmla="*/ 0 h 350155"/>
              <a:gd name="connsiteX0" fmla="*/ 397921 w 1146537"/>
              <a:gd name="connsiteY0" fmla="*/ 0 h 414500"/>
              <a:gd name="connsiteX1" fmla="*/ 1146537 w 1146537"/>
              <a:gd name="connsiteY1" fmla="*/ 134255 h 414500"/>
              <a:gd name="connsiteX2" fmla="*/ 763110 w 1146537"/>
              <a:gd name="connsiteY2" fmla="*/ 414500 h 414500"/>
              <a:gd name="connsiteX3" fmla="*/ 0 w 1146537"/>
              <a:gd name="connsiteY3" fmla="*/ 236507 h 414500"/>
              <a:gd name="connsiteX4" fmla="*/ 397921 w 1146537"/>
              <a:gd name="connsiteY4" fmla="*/ 0 h 414500"/>
              <a:gd name="connsiteX0" fmla="*/ 369891 w 1118507"/>
              <a:gd name="connsiteY0" fmla="*/ 0 h 414500"/>
              <a:gd name="connsiteX1" fmla="*/ 1118507 w 1118507"/>
              <a:gd name="connsiteY1" fmla="*/ 134255 h 414500"/>
              <a:gd name="connsiteX2" fmla="*/ 735080 w 1118507"/>
              <a:gd name="connsiteY2" fmla="*/ 414500 h 414500"/>
              <a:gd name="connsiteX3" fmla="*/ 0 w 1118507"/>
              <a:gd name="connsiteY3" fmla="*/ 230953 h 414500"/>
              <a:gd name="connsiteX4" fmla="*/ 369891 w 1118507"/>
              <a:gd name="connsiteY4" fmla="*/ 0 h 414500"/>
              <a:gd name="connsiteX0" fmla="*/ 369891 w 1118507"/>
              <a:gd name="connsiteY0" fmla="*/ 0 h 404029"/>
              <a:gd name="connsiteX1" fmla="*/ 1118507 w 1118507"/>
              <a:gd name="connsiteY1" fmla="*/ 134255 h 404029"/>
              <a:gd name="connsiteX2" fmla="*/ 729120 w 1118507"/>
              <a:gd name="connsiteY2" fmla="*/ 404029 h 404029"/>
              <a:gd name="connsiteX3" fmla="*/ 0 w 1118507"/>
              <a:gd name="connsiteY3" fmla="*/ 230953 h 404029"/>
              <a:gd name="connsiteX4" fmla="*/ 369891 w 1118507"/>
              <a:gd name="connsiteY4" fmla="*/ 0 h 404029"/>
              <a:gd name="connsiteX0" fmla="*/ 369891 w 1118507"/>
              <a:gd name="connsiteY0" fmla="*/ 0 h 408152"/>
              <a:gd name="connsiteX1" fmla="*/ 1118507 w 1118507"/>
              <a:gd name="connsiteY1" fmla="*/ 134255 h 408152"/>
              <a:gd name="connsiteX2" fmla="*/ 737705 w 1118507"/>
              <a:gd name="connsiteY2" fmla="*/ 408152 h 408152"/>
              <a:gd name="connsiteX3" fmla="*/ 0 w 1118507"/>
              <a:gd name="connsiteY3" fmla="*/ 230953 h 408152"/>
              <a:gd name="connsiteX4" fmla="*/ 369891 w 1118507"/>
              <a:gd name="connsiteY4" fmla="*/ 0 h 408152"/>
              <a:gd name="connsiteX0" fmla="*/ 369891 w 1092733"/>
              <a:gd name="connsiteY0" fmla="*/ 0 h 408152"/>
              <a:gd name="connsiteX1" fmla="*/ 1092733 w 1092733"/>
              <a:gd name="connsiteY1" fmla="*/ 131595 h 408152"/>
              <a:gd name="connsiteX2" fmla="*/ 737705 w 1092733"/>
              <a:gd name="connsiteY2" fmla="*/ 408152 h 408152"/>
              <a:gd name="connsiteX3" fmla="*/ 0 w 1092733"/>
              <a:gd name="connsiteY3" fmla="*/ 230953 h 408152"/>
              <a:gd name="connsiteX4" fmla="*/ 369891 w 1092733"/>
              <a:gd name="connsiteY4" fmla="*/ 0 h 408152"/>
              <a:gd name="connsiteX0" fmla="*/ 356810 w 1092733"/>
              <a:gd name="connsiteY0" fmla="*/ 0 h 405559"/>
              <a:gd name="connsiteX1" fmla="*/ 1092733 w 1092733"/>
              <a:gd name="connsiteY1" fmla="*/ 129002 h 405559"/>
              <a:gd name="connsiteX2" fmla="*/ 737705 w 1092733"/>
              <a:gd name="connsiteY2" fmla="*/ 405559 h 405559"/>
              <a:gd name="connsiteX3" fmla="*/ 0 w 1092733"/>
              <a:gd name="connsiteY3" fmla="*/ 228360 h 405559"/>
              <a:gd name="connsiteX4" fmla="*/ 356810 w 1092733"/>
              <a:gd name="connsiteY4" fmla="*/ 0 h 405559"/>
              <a:gd name="connsiteX0" fmla="*/ 352348 w 1092733"/>
              <a:gd name="connsiteY0" fmla="*/ 0 h 418269"/>
              <a:gd name="connsiteX1" fmla="*/ 1092733 w 1092733"/>
              <a:gd name="connsiteY1" fmla="*/ 141712 h 418269"/>
              <a:gd name="connsiteX2" fmla="*/ 737705 w 1092733"/>
              <a:gd name="connsiteY2" fmla="*/ 418269 h 418269"/>
              <a:gd name="connsiteX3" fmla="*/ 0 w 1092733"/>
              <a:gd name="connsiteY3" fmla="*/ 241070 h 418269"/>
              <a:gd name="connsiteX4" fmla="*/ 352348 w 1092733"/>
              <a:gd name="connsiteY4" fmla="*/ 0 h 418269"/>
              <a:gd name="connsiteX0" fmla="*/ 335128 w 1092733"/>
              <a:gd name="connsiteY0" fmla="*/ 0 h 397377"/>
              <a:gd name="connsiteX1" fmla="*/ 1092733 w 1092733"/>
              <a:gd name="connsiteY1" fmla="*/ 120820 h 397377"/>
              <a:gd name="connsiteX2" fmla="*/ 737705 w 1092733"/>
              <a:gd name="connsiteY2" fmla="*/ 397377 h 397377"/>
              <a:gd name="connsiteX3" fmla="*/ 0 w 1092733"/>
              <a:gd name="connsiteY3" fmla="*/ 220178 h 397377"/>
              <a:gd name="connsiteX4" fmla="*/ 335128 w 1092733"/>
              <a:gd name="connsiteY4" fmla="*/ 0 h 397377"/>
              <a:gd name="connsiteX0" fmla="*/ 335128 w 1079265"/>
              <a:gd name="connsiteY0" fmla="*/ 0 h 397377"/>
              <a:gd name="connsiteX1" fmla="*/ 1079265 w 1079265"/>
              <a:gd name="connsiteY1" fmla="*/ 131257 h 397377"/>
              <a:gd name="connsiteX2" fmla="*/ 737705 w 1079265"/>
              <a:gd name="connsiteY2" fmla="*/ 397377 h 397377"/>
              <a:gd name="connsiteX3" fmla="*/ 0 w 1079265"/>
              <a:gd name="connsiteY3" fmla="*/ 220178 h 397377"/>
              <a:gd name="connsiteX4" fmla="*/ 335128 w 1079265"/>
              <a:gd name="connsiteY4" fmla="*/ 0 h 3973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9265" h="397377">
                <a:moveTo>
                  <a:pt x="335128" y="0"/>
                </a:moveTo>
                <a:lnTo>
                  <a:pt x="1079265" y="131257"/>
                </a:lnTo>
                <a:lnTo>
                  <a:pt x="737705" y="397377"/>
                </a:lnTo>
                <a:lnTo>
                  <a:pt x="0" y="220178"/>
                </a:lnTo>
                <a:lnTo>
                  <a:pt x="335128" y="0"/>
                </a:lnTo>
                <a:close/>
              </a:path>
            </a:pathLst>
          </a:custGeom>
          <a:solidFill>
            <a:srgbClr val="E1A111"/>
          </a:solidFill>
          <a:ln w="38100">
            <a:solidFill>
              <a:schemeClr val="tx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62" name="ZoneTexte 61"/>
          <p:cNvSpPr txBox="1"/>
          <p:nvPr/>
        </p:nvSpPr>
        <p:spPr>
          <a:xfrm>
            <a:off x="450555" y="8388138"/>
            <a:ext cx="6653656" cy="800219"/>
          </a:xfrm>
          <a:prstGeom prst="rect">
            <a:avLst/>
          </a:prstGeom>
          <a:noFill/>
        </p:spPr>
        <p:txBody>
          <a:bodyPr wrap="square" rtlCol="0">
            <a:spAutoFit/>
          </a:bodyPr>
          <a:lstStyle/>
          <a:p>
            <a:pPr lvl="0" algn="just"/>
            <a:r>
              <a:rPr lang="fr-FR" sz="1400" dirty="0">
                <a:solidFill>
                  <a:prstClr val="black"/>
                </a:solidFill>
                <a:latin typeface="Arial" panose="020B0604020202020204" pitchFamily="34" charset="0"/>
                <a:cs typeface="Arial" panose="020B0604020202020204" pitchFamily="34" charset="0"/>
              </a:rPr>
              <a:t>Pour un accompagnement personnalisé en toute confidentialité, </a:t>
            </a:r>
            <a:endParaRPr lang="fr-FR" sz="1400" dirty="0" smtClean="0">
              <a:solidFill>
                <a:prstClr val="black"/>
              </a:solidFill>
              <a:latin typeface="Arial" panose="020B0604020202020204" pitchFamily="34" charset="0"/>
              <a:cs typeface="Arial" panose="020B0604020202020204" pitchFamily="34" charset="0"/>
            </a:endParaRPr>
          </a:p>
          <a:p>
            <a:pPr lvl="0" algn="just"/>
            <a:r>
              <a:rPr lang="fr-FR" sz="1400" dirty="0" smtClean="0">
                <a:solidFill>
                  <a:prstClr val="black"/>
                </a:solidFill>
                <a:latin typeface="Arial" panose="020B0604020202020204" pitchFamily="34" charset="0"/>
                <a:cs typeface="Arial" panose="020B0604020202020204" pitchFamily="34" charset="0"/>
              </a:rPr>
              <a:t>prenez </a:t>
            </a:r>
            <a:r>
              <a:rPr lang="fr-FR" sz="1400" dirty="0">
                <a:solidFill>
                  <a:prstClr val="black"/>
                </a:solidFill>
                <a:latin typeface="Arial" panose="020B0604020202020204" pitchFamily="34" charset="0"/>
                <a:cs typeface="Arial" panose="020B0604020202020204" pitchFamily="34" charset="0"/>
              </a:rPr>
              <a:t>contact sans attendre avec :</a:t>
            </a:r>
          </a:p>
          <a:p>
            <a:endParaRPr lang="fr-FR" dirty="0"/>
          </a:p>
        </p:txBody>
      </p:sp>
      <p:sp>
        <p:nvSpPr>
          <p:cNvPr id="153" name="Arc 152"/>
          <p:cNvSpPr/>
          <p:nvPr/>
        </p:nvSpPr>
        <p:spPr>
          <a:xfrm rot="418267">
            <a:off x="6657254" y="8901575"/>
            <a:ext cx="308637" cy="300466"/>
          </a:xfrm>
          <a:prstGeom prst="arc">
            <a:avLst>
              <a:gd name="adj1" fmla="val 17749019"/>
              <a:gd name="adj2" fmla="val 1964794"/>
            </a:avLst>
          </a:prstGeom>
          <a:ln w="73025">
            <a:solidFill>
              <a:srgbClr val="E1A111"/>
            </a:solidFill>
          </a:ln>
          <a:effectLst>
            <a:softEdge rad="31750"/>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54" name="Arc 153"/>
          <p:cNvSpPr/>
          <p:nvPr/>
        </p:nvSpPr>
        <p:spPr>
          <a:xfrm rot="21181733" flipH="1">
            <a:off x="6305665" y="8891612"/>
            <a:ext cx="308637" cy="300466"/>
          </a:xfrm>
          <a:prstGeom prst="arc">
            <a:avLst>
              <a:gd name="adj1" fmla="val 17749019"/>
              <a:gd name="adj2" fmla="val 1964794"/>
            </a:avLst>
          </a:prstGeom>
          <a:ln w="73025">
            <a:solidFill>
              <a:schemeClr val="accent1">
                <a:alpha val="60000"/>
              </a:schemeClr>
            </a:solidFill>
          </a:ln>
          <a:effectLst>
            <a:softEdge rad="31750"/>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55" name="Arc 154"/>
          <p:cNvSpPr/>
          <p:nvPr/>
        </p:nvSpPr>
        <p:spPr bwMode="auto">
          <a:xfrm rot="16536660" flipH="1">
            <a:off x="6427043" y="8963841"/>
            <a:ext cx="154713" cy="163597"/>
          </a:xfrm>
          <a:prstGeom prst="arc">
            <a:avLst>
              <a:gd name="adj1" fmla="val 18405602"/>
              <a:gd name="adj2" fmla="val 19698634"/>
            </a:avLst>
          </a:prstGeom>
          <a:noFill/>
          <a:ln w="12700" cap="rnd">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chemeClr val="lt1"/>
              </a:solidFill>
            </a:endParaRPr>
          </a:p>
        </p:txBody>
      </p:sp>
      <p:sp>
        <p:nvSpPr>
          <p:cNvPr id="156" name="Ellipse 155"/>
          <p:cNvSpPr/>
          <p:nvPr/>
        </p:nvSpPr>
        <p:spPr>
          <a:xfrm flipH="1">
            <a:off x="6444516" y="8999873"/>
            <a:ext cx="7200" cy="43200"/>
          </a:xfrm>
          <a:prstGeom prst="ellipse">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3" name="Arc 157"/>
          <p:cNvSpPr/>
          <p:nvPr/>
        </p:nvSpPr>
        <p:spPr>
          <a:xfrm rot="360102" flipH="1">
            <a:off x="6268247" y="9216265"/>
            <a:ext cx="105816" cy="377285"/>
          </a:xfrm>
          <a:custGeom>
            <a:avLst/>
            <a:gdLst>
              <a:gd name="connsiteX0" fmla="*/ 84267 w 186287"/>
              <a:gd name="connsiteY0" fmla="*/ 1304 h 572979"/>
              <a:gd name="connsiteX1" fmla="*/ 185860 w 186287"/>
              <a:gd name="connsiteY1" fmla="*/ 259076 h 572979"/>
              <a:gd name="connsiteX2" fmla="*/ 175181 w 186287"/>
              <a:gd name="connsiteY2" fmla="*/ 422161 h 572979"/>
              <a:gd name="connsiteX3" fmla="*/ 93144 w 186287"/>
              <a:gd name="connsiteY3" fmla="*/ 286490 h 572979"/>
              <a:gd name="connsiteX4" fmla="*/ 84267 w 186287"/>
              <a:gd name="connsiteY4" fmla="*/ 1304 h 572979"/>
              <a:gd name="connsiteX0" fmla="*/ 84267 w 186287"/>
              <a:gd name="connsiteY0" fmla="*/ 1304 h 572979"/>
              <a:gd name="connsiteX1" fmla="*/ 185860 w 186287"/>
              <a:gd name="connsiteY1" fmla="*/ 259076 h 572979"/>
              <a:gd name="connsiteX2" fmla="*/ 175181 w 186287"/>
              <a:gd name="connsiteY2" fmla="*/ 422161 h 572979"/>
              <a:gd name="connsiteX0" fmla="*/ 0 w 105678"/>
              <a:gd name="connsiteY0" fmla="*/ 1323 h 422180"/>
              <a:gd name="connsiteX1" fmla="*/ 101593 w 105678"/>
              <a:gd name="connsiteY1" fmla="*/ 259095 h 422180"/>
              <a:gd name="connsiteX2" fmla="*/ 90914 w 105678"/>
              <a:gd name="connsiteY2" fmla="*/ 422180 h 422180"/>
              <a:gd name="connsiteX3" fmla="*/ 8877 w 105678"/>
              <a:gd name="connsiteY3" fmla="*/ 286509 h 422180"/>
              <a:gd name="connsiteX4" fmla="*/ 0 w 105678"/>
              <a:gd name="connsiteY4" fmla="*/ 1323 h 422180"/>
              <a:gd name="connsiteX0" fmla="*/ 0 w 105678"/>
              <a:gd name="connsiteY0" fmla="*/ 1323 h 422180"/>
              <a:gd name="connsiteX1" fmla="*/ 101593 w 105678"/>
              <a:gd name="connsiteY1" fmla="*/ 259095 h 422180"/>
              <a:gd name="connsiteX2" fmla="*/ 101280 w 105678"/>
              <a:gd name="connsiteY2" fmla="*/ 377285 h 422180"/>
              <a:gd name="connsiteX0" fmla="*/ 0 w 105816"/>
              <a:gd name="connsiteY0" fmla="*/ 1323 h 377285"/>
              <a:gd name="connsiteX1" fmla="*/ 101593 w 105816"/>
              <a:gd name="connsiteY1" fmla="*/ 259095 h 377285"/>
              <a:gd name="connsiteX2" fmla="*/ 82916 w 105816"/>
              <a:gd name="connsiteY2" fmla="*/ 369650 h 377285"/>
              <a:gd name="connsiteX3" fmla="*/ 8877 w 105816"/>
              <a:gd name="connsiteY3" fmla="*/ 286509 h 377285"/>
              <a:gd name="connsiteX4" fmla="*/ 0 w 105816"/>
              <a:gd name="connsiteY4" fmla="*/ 1323 h 377285"/>
              <a:gd name="connsiteX0" fmla="*/ 0 w 105816"/>
              <a:gd name="connsiteY0" fmla="*/ 1323 h 377285"/>
              <a:gd name="connsiteX1" fmla="*/ 101593 w 105816"/>
              <a:gd name="connsiteY1" fmla="*/ 259095 h 377285"/>
              <a:gd name="connsiteX2" fmla="*/ 101280 w 105816"/>
              <a:gd name="connsiteY2" fmla="*/ 377285 h 377285"/>
            </a:gdLst>
            <a:ahLst/>
            <a:cxnLst>
              <a:cxn ang="0">
                <a:pos x="connsiteX0" y="connsiteY0"/>
              </a:cxn>
              <a:cxn ang="0">
                <a:pos x="connsiteX1" y="connsiteY1"/>
              </a:cxn>
              <a:cxn ang="0">
                <a:pos x="connsiteX2" y="connsiteY2"/>
              </a:cxn>
            </a:cxnLst>
            <a:rect l="l" t="t" r="r" b="b"/>
            <a:pathLst>
              <a:path w="105816" h="377285" stroke="0" extrusionOk="0">
                <a:moveTo>
                  <a:pt x="0" y="1323"/>
                </a:moveTo>
                <a:cubicBezTo>
                  <a:pt x="51194" y="-13751"/>
                  <a:pt x="87774" y="197707"/>
                  <a:pt x="101593" y="259095"/>
                </a:cubicBezTo>
                <a:cubicBezTo>
                  <a:pt x="115412" y="320483"/>
                  <a:pt x="91642" y="319734"/>
                  <a:pt x="82916" y="369650"/>
                </a:cubicBezTo>
                <a:lnTo>
                  <a:pt x="8877" y="286509"/>
                </a:lnTo>
                <a:lnTo>
                  <a:pt x="0" y="1323"/>
                </a:lnTo>
                <a:close/>
              </a:path>
              <a:path w="105816" h="377285" fill="none">
                <a:moveTo>
                  <a:pt x="0" y="1323"/>
                </a:moveTo>
                <a:cubicBezTo>
                  <a:pt x="51194" y="-13751"/>
                  <a:pt x="96672" y="101641"/>
                  <a:pt x="101593" y="259095"/>
                </a:cubicBezTo>
                <a:cubicBezTo>
                  <a:pt x="103356" y="315509"/>
                  <a:pt x="110006" y="327369"/>
                  <a:pt x="101280" y="377285"/>
                </a:cubicBezTo>
              </a:path>
            </a:pathLst>
          </a:custGeom>
          <a:ln w="73025">
            <a:solidFill>
              <a:schemeClr val="accent1">
                <a:alpha val="60000"/>
              </a:schemeClr>
            </a:solidFill>
          </a:ln>
          <a:effectLst>
            <a:softEdge rad="31750"/>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65" name="ZoneTexte 164"/>
          <p:cNvSpPr txBox="1"/>
          <p:nvPr/>
        </p:nvSpPr>
        <p:spPr>
          <a:xfrm>
            <a:off x="456309" y="6347652"/>
            <a:ext cx="6646732" cy="447512"/>
          </a:xfrm>
          <a:prstGeom prst="rect">
            <a:avLst/>
          </a:prstGeom>
          <a:noFill/>
          <a:ln>
            <a:noFill/>
          </a:ln>
        </p:spPr>
        <p:txBody>
          <a:bodyPr wrap="square" tIns="0" bIns="0" rtlCol="0">
            <a:noAutofit/>
          </a:bodyPr>
          <a:lstStyle/>
          <a:p>
            <a:pPr algn="r"/>
            <a:r>
              <a:rPr lang="fr-FR" sz="1000" dirty="0" smtClean="0">
                <a:latin typeface="Arial" panose="020B0604020202020204" pitchFamily="34" charset="0"/>
                <a:cs typeface="Arial" panose="020B0604020202020204" pitchFamily="34" charset="0"/>
              </a:rPr>
              <a:t>« C’était comme un regard que l’on détourne dans la rue, peur de regarder, peur d’approcher, peur de modifier le service, alors que ça ne s’est pas du tout passé comme ça et que finalement c’est un véritable bienfait.» </a:t>
            </a:r>
          </a:p>
          <a:p>
            <a:pPr algn="r">
              <a:spcBef>
                <a:spcPts val="0"/>
              </a:spcBef>
            </a:pPr>
            <a:r>
              <a:rPr lang="fr-FR" sz="900" i="1" dirty="0">
                <a:latin typeface="Arial" panose="020B0604020202020204" pitchFamily="34" charset="0"/>
                <a:cs typeface="Arial" panose="020B0604020202020204" pitchFamily="34" charset="0"/>
              </a:rPr>
              <a:t>Claudine, responsable du standard</a:t>
            </a:r>
          </a:p>
        </p:txBody>
      </p:sp>
      <p:sp>
        <p:nvSpPr>
          <p:cNvPr id="101" name="Arc 100"/>
          <p:cNvSpPr/>
          <p:nvPr/>
        </p:nvSpPr>
        <p:spPr>
          <a:xfrm rot="20795593">
            <a:off x="6571215" y="9361718"/>
            <a:ext cx="72000" cy="72000"/>
          </a:xfrm>
          <a:prstGeom prst="arc">
            <a:avLst>
              <a:gd name="adj1" fmla="val 14213521"/>
              <a:gd name="adj2" fmla="val 18474254"/>
            </a:avLst>
          </a:prstGeom>
          <a:ln w="3175">
            <a:solidFill>
              <a:srgbClr val="F1BB4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75" name="Arc 174"/>
          <p:cNvSpPr/>
          <p:nvPr/>
        </p:nvSpPr>
        <p:spPr>
          <a:xfrm rot="19969093">
            <a:off x="6587245" y="9347332"/>
            <a:ext cx="72000" cy="72000"/>
          </a:xfrm>
          <a:prstGeom prst="arc">
            <a:avLst>
              <a:gd name="adj1" fmla="val 16200000"/>
              <a:gd name="adj2" fmla="val 20827309"/>
            </a:avLst>
          </a:prstGeom>
          <a:ln w="3175">
            <a:solidFill>
              <a:srgbClr val="F1BB4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77" name="Arc 176"/>
          <p:cNvSpPr/>
          <p:nvPr/>
        </p:nvSpPr>
        <p:spPr>
          <a:xfrm rot="8961809">
            <a:off x="6584974" y="9388997"/>
            <a:ext cx="72000" cy="72000"/>
          </a:xfrm>
          <a:prstGeom prst="arc">
            <a:avLst>
              <a:gd name="adj1" fmla="val 16200000"/>
              <a:gd name="adj2" fmla="val 19441041"/>
            </a:avLst>
          </a:prstGeom>
          <a:ln w="3175">
            <a:solidFill>
              <a:srgbClr val="F1BB4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78" name="Arc 177"/>
          <p:cNvSpPr/>
          <p:nvPr/>
        </p:nvSpPr>
        <p:spPr>
          <a:xfrm rot="8114267">
            <a:off x="6585146" y="9403651"/>
            <a:ext cx="72000" cy="72000"/>
          </a:xfrm>
          <a:prstGeom prst="arc">
            <a:avLst>
              <a:gd name="adj1" fmla="val 16200000"/>
              <a:gd name="adj2" fmla="val 20827309"/>
            </a:avLst>
          </a:prstGeom>
          <a:ln w="3175">
            <a:solidFill>
              <a:srgbClr val="F1BB4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64" name="ZoneTexte 163"/>
          <p:cNvSpPr txBox="1"/>
          <p:nvPr/>
        </p:nvSpPr>
        <p:spPr>
          <a:xfrm>
            <a:off x="450554" y="6881048"/>
            <a:ext cx="6629788" cy="754053"/>
          </a:xfrm>
          <a:prstGeom prst="rect">
            <a:avLst/>
          </a:prstGeom>
          <a:noFill/>
          <a:ln>
            <a:noFill/>
          </a:ln>
        </p:spPr>
        <p:txBody>
          <a:bodyPr wrap="square" tIns="0" bIns="0" rtlCol="0">
            <a:spAutoFit/>
          </a:bodyPr>
          <a:lstStyle/>
          <a:p>
            <a:r>
              <a:rPr lang="fr-FR" sz="1000" dirty="0" smtClean="0">
                <a:latin typeface="Arial" panose="020B0604020202020204" pitchFamily="34" charset="0"/>
                <a:cs typeface="Arial" panose="020B0604020202020204" pitchFamily="34" charset="0"/>
              </a:rPr>
              <a:t>« Les bénéfices et le confort d’utilisation on été aussi évidents qu’immédiats. Le matériel acquis est opérationnel et parfaitement adapté au poste que j’occupe. La déclaration et l’aménagement qui a suivi ont fait prendre conscience à d’autres agents, avec lesquels je travaille, de l’importance de la qualité et de la nécessaire adéquation des matériels utilisés.» </a:t>
            </a:r>
          </a:p>
          <a:p>
            <a:pPr>
              <a:spcBef>
                <a:spcPts val="0"/>
              </a:spcBef>
            </a:pPr>
            <a:r>
              <a:rPr lang="fr-FR" sz="900" i="1" dirty="0">
                <a:latin typeface="Arial" panose="020B0604020202020204" pitchFamily="34" charset="0"/>
                <a:cs typeface="Arial" panose="020B0604020202020204" pitchFamily="34" charset="0"/>
              </a:rPr>
              <a:t>Mélina, gestionnaire de concours</a:t>
            </a:r>
          </a:p>
        </p:txBody>
      </p:sp>
      <p:sp>
        <p:nvSpPr>
          <p:cNvPr id="179" name="ZoneTexte 178"/>
          <p:cNvSpPr txBox="1"/>
          <p:nvPr/>
        </p:nvSpPr>
        <p:spPr>
          <a:xfrm>
            <a:off x="453034" y="5510853"/>
            <a:ext cx="6653606" cy="754053"/>
          </a:xfrm>
          <a:prstGeom prst="rect">
            <a:avLst/>
          </a:prstGeom>
          <a:noFill/>
          <a:ln>
            <a:noFill/>
          </a:ln>
        </p:spPr>
        <p:txBody>
          <a:bodyPr wrap="square" tIns="0" bIns="0" rtlCol="0">
            <a:spAutoFit/>
          </a:bodyPr>
          <a:lstStyle/>
          <a:p>
            <a:r>
              <a:rPr lang="fr-FR" sz="1000" dirty="0" smtClean="0">
                <a:latin typeface="Arial" panose="020B0604020202020204" pitchFamily="34" charset="0"/>
                <a:cs typeface="Arial" panose="020B0604020202020204" pitchFamily="34" charset="0"/>
              </a:rPr>
              <a:t>« Dans la mesure où l’on parvient à porter un regard </a:t>
            </a:r>
            <a:r>
              <a:rPr lang="fr-FR" sz="1000" dirty="0">
                <a:latin typeface="Arial" panose="020B0604020202020204" pitchFamily="34" charset="0"/>
                <a:cs typeface="Arial" panose="020B0604020202020204" pitchFamily="34" charset="0"/>
              </a:rPr>
              <a:t>juste sur </a:t>
            </a:r>
            <a:r>
              <a:rPr lang="fr-FR" sz="1000" dirty="0" smtClean="0">
                <a:latin typeface="Arial" panose="020B0604020202020204" pitchFamily="34" charset="0"/>
                <a:cs typeface="Arial" panose="020B0604020202020204" pitchFamily="34" charset="0"/>
              </a:rPr>
              <a:t>soi, celui de l’autre aura davantage de chance d’être juste aussi. […] La reconnaissance de travailleur handicapé (RQTH) a été pour moi synonyme de solution. Une solution qui m’a permis d’envisager une stabilisation dans l’emploi en dépassant le cercle de la maladie, des arrêts maladie et de la perte d’emploi. » </a:t>
            </a:r>
          </a:p>
          <a:p>
            <a:pPr>
              <a:spcBef>
                <a:spcPts val="0"/>
              </a:spcBef>
            </a:pPr>
            <a:r>
              <a:rPr lang="fr-FR" sz="900" i="1" dirty="0" smtClean="0">
                <a:latin typeface="Arial" panose="020B0604020202020204" pitchFamily="34" charset="0"/>
                <a:cs typeface="Arial" panose="020B0604020202020204" pitchFamily="34" charset="0"/>
              </a:rPr>
              <a:t>Brigitte</a:t>
            </a:r>
            <a:r>
              <a:rPr lang="fr-FR" sz="900" i="1" dirty="0">
                <a:latin typeface="Arial" panose="020B0604020202020204" pitchFamily="34" charset="0"/>
                <a:cs typeface="Arial" panose="020B0604020202020204" pitchFamily="34" charset="0"/>
              </a:rPr>
              <a:t>, chargée d’études</a:t>
            </a:r>
          </a:p>
        </p:txBody>
      </p:sp>
      <p:sp>
        <p:nvSpPr>
          <p:cNvPr id="109" name="Corde 108"/>
          <p:cNvSpPr/>
          <p:nvPr/>
        </p:nvSpPr>
        <p:spPr bwMode="auto">
          <a:xfrm rot="20160000" flipH="1">
            <a:off x="7190517" y="744727"/>
            <a:ext cx="36000" cy="39234"/>
          </a:xfrm>
          <a:prstGeom prst="chord">
            <a:avLst/>
          </a:prstGeom>
          <a:solidFill>
            <a:schemeClr val="tx1"/>
          </a:solidFill>
          <a:ln w="28575">
            <a:solidFill>
              <a:schemeClr val="tx2">
                <a:lumMod val="50000"/>
              </a:schemeClr>
            </a:solidFill>
          </a:ln>
          <a:effectLst>
            <a:outerShdw blurRad="50800" dist="12700" dir="2700000" sx="91000" sy="91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p>
        </p:txBody>
      </p:sp>
      <p:sp>
        <p:nvSpPr>
          <p:cNvPr id="137" name="Arc 136"/>
          <p:cNvSpPr/>
          <p:nvPr/>
        </p:nvSpPr>
        <p:spPr>
          <a:xfrm rot="254419" flipH="1">
            <a:off x="863238" y="4384729"/>
            <a:ext cx="107528" cy="590085"/>
          </a:xfrm>
          <a:prstGeom prst="arc">
            <a:avLst>
              <a:gd name="adj1" fmla="val 16374727"/>
              <a:gd name="adj2" fmla="val 5122304"/>
            </a:avLst>
          </a:prstGeom>
          <a:ln w="88900">
            <a:solidFill>
              <a:schemeClr val="accent1">
                <a:alpha val="60000"/>
              </a:schemeClr>
            </a:solidFill>
          </a:ln>
          <a:effectLst>
            <a:softEdge rad="31750"/>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83" name="Arc 182"/>
          <p:cNvSpPr/>
          <p:nvPr/>
        </p:nvSpPr>
        <p:spPr bwMode="auto">
          <a:xfrm rot="18320851" flipH="1">
            <a:off x="6798837" y="8953629"/>
            <a:ext cx="139193" cy="89838"/>
          </a:xfrm>
          <a:prstGeom prst="arc">
            <a:avLst>
              <a:gd name="adj1" fmla="val 18314887"/>
              <a:gd name="adj2" fmla="val 21064631"/>
            </a:avLst>
          </a:prstGeom>
          <a:no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chemeClr val="lt1"/>
              </a:solidFill>
            </a:endParaRPr>
          </a:p>
        </p:txBody>
      </p:sp>
      <p:sp>
        <p:nvSpPr>
          <p:cNvPr id="184" name="Arc 183"/>
          <p:cNvSpPr/>
          <p:nvPr/>
        </p:nvSpPr>
        <p:spPr bwMode="auto">
          <a:xfrm rot="4160352">
            <a:off x="6736938" y="9006432"/>
            <a:ext cx="84577" cy="146484"/>
          </a:xfrm>
          <a:prstGeom prst="arc">
            <a:avLst>
              <a:gd name="adj1" fmla="val 18302006"/>
              <a:gd name="adj2" fmla="val 21064631"/>
            </a:avLst>
          </a:prstGeom>
          <a:noFill/>
          <a:ln w="127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chemeClr val="lt1"/>
              </a:solidFill>
            </a:endParaRPr>
          </a:p>
        </p:txBody>
      </p:sp>
      <p:sp>
        <p:nvSpPr>
          <p:cNvPr id="186" name="ZoneTexte 185"/>
          <p:cNvSpPr txBox="1"/>
          <p:nvPr/>
        </p:nvSpPr>
        <p:spPr>
          <a:xfrm>
            <a:off x="457478" y="7708052"/>
            <a:ext cx="6637253" cy="484748"/>
          </a:xfrm>
          <a:prstGeom prst="rect">
            <a:avLst/>
          </a:prstGeom>
          <a:noFill/>
          <a:ln>
            <a:noFill/>
          </a:ln>
        </p:spPr>
        <p:txBody>
          <a:bodyPr wrap="square" tIns="0" bIns="0" rtlCol="0">
            <a:spAutoFit/>
          </a:bodyPr>
          <a:lstStyle/>
          <a:p>
            <a:pPr algn="r"/>
            <a:r>
              <a:rPr lang="fr-FR" sz="1000" dirty="0" smtClean="0">
                <a:latin typeface="Arial" panose="020B0604020202020204" pitchFamily="34" charset="0"/>
                <a:cs typeface="Arial" panose="020B0604020202020204" pitchFamily="34" charset="0"/>
              </a:rPr>
              <a:t>« La déclaration a été positive et bénéfique. On ne m’a pas laissé tomber. </a:t>
            </a:r>
          </a:p>
          <a:p>
            <a:pPr algn="r"/>
            <a:r>
              <a:rPr lang="fr-FR" sz="1000" dirty="0" smtClean="0">
                <a:latin typeface="Arial" panose="020B0604020202020204" pitchFamily="34" charset="0"/>
                <a:cs typeface="Arial" panose="020B0604020202020204" pitchFamily="34" charset="0"/>
              </a:rPr>
              <a:t>Je suis satisfait de mon nouveau poste, je suis en voie de titularisation, c’est une réussite, » </a:t>
            </a:r>
          </a:p>
          <a:p>
            <a:pPr algn="r">
              <a:spcBef>
                <a:spcPts val="300"/>
              </a:spcBef>
            </a:pPr>
            <a:r>
              <a:rPr lang="fr-FR" sz="900" i="1" dirty="0" smtClean="0">
                <a:latin typeface="Arial" panose="020B0604020202020204" pitchFamily="34" charset="0"/>
                <a:cs typeface="Arial" panose="020B0604020202020204" pitchFamily="34" charset="0"/>
              </a:rPr>
              <a:t>Djamel, gardien veilleur</a:t>
            </a:r>
            <a:endParaRPr lang="fr-FR" sz="9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63544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Handi-Pactes">
      <a:dk1>
        <a:sysClr val="windowText" lastClr="000000"/>
      </a:dk1>
      <a:lt1>
        <a:sysClr val="window" lastClr="FFFFFF"/>
      </a:lt1>
      <a:dk2>
        <a:srgbClr val="44546A"/>
      </a:dk2>
      <a:lt2>
        <a:srgbClr val="E7E6E6"/>
      </a:lt2>
      <a:accent1>
        <a:srgbClr val="008BB2"/>
      </a:accent1>
      <a:accent2>
        <a:srgbClr val="92B93C"/>
      </a:accent2>
      <a:accent3>
        <a:srgbClr val="4D4D4D"/>
      </a:accent3>
      <a:accent4>
        <a:srgbClr val="BFD888"/>
      </a:accent4>
      <a:accent5>
        <a:srgbClr val="7B7B7B"/>
      </a:accent5>
      <a:accent6>
        <a:srgbClr val="EA5045"/>
      </a:accent6>
      <a:hlink>
        <a:srgbClr val="008BB2"/>
      </a:hlink>
      <a:folHlink>
        <a:srgbClr val="88170F"/>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2873</TotalTime>
  <Words>113</Words>
  <Application>Microsoft Office PowerPoint</Application>
  <PresentationFormat>Personnalisé</PresentationFormat>
  <Paragraphs>33</Paragraphs>
  <Slides>2</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vt:i4>
      </vt:variant>
    </vt:vector>
  </HeadingPairs>
  <TitlesOfParts>
    <vt:vector size="10" baseType="lpstr">
      <vt:lpstr>Arial</vt:lpstr>
      <vt:lpstr>Calibri</vt:lpstr>
      <vt:lpstr>Calibri Light</vt:lpstr>
      <vt:lpstr>Eras Demi ITC</vt:lpstr>
      <vt:lpstr>Eras Light ITC</vt:lpstr>
      <vt:lpstr>Eras Medium ITC</vt:lpstr>
      <vt:lpstr>Wingdings 3</vt:lpstr>
      <vt:lpstr>Thème Office</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Elodie POIVRE-LE LOHE</dc:creator>
  <cp:lastModifiedBy>Emeline SIMONDET</cp:lastModifiedBy>
  <cp:revision>126</cp:revision>
  <cp:lastPrinted>2019-02-12T09:08:38Z</cp:lastPrinted>
  <dcterms:created xsi:type="dcterms:W3CDTF">2019-02-08T10:32:11Z</dcterms:created>
  <dcterms:modified xsi:type="dcterms:W3CDTF">2019-04-12T13:20:04Z</dcterms:modified>
</cp:coreProperties>
</file>